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handoutMasterIdLst>
    <p:handoutMasterId r:id="rId9"/>
  </p:handoutMasterIdLst>
  <p:sldIdLst>
    <p:sldId id="300" r:id="rId2"/>
    <p:sldId id="261" r:id="rId3"/>
    <p:sldId id="309" r:id="rId4"/>
    <p:sldId id="311" r:id="rId5"/>
    <p:sldId id="299" r:id="rId6"/>
    <p:sldId id="308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17" autoAdjust="0"/>
  </p:normalViewPr>
  <p:slideViewPr>
    <p:cSldViewPr>
      <p:cViewPr varScale="1">
        <p:scale>
          <a:sx n="85" d="100"/>
          <a:sy n="85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276681-1906-4DFD-8EBA-9677BD7C2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6632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08FD05-AEDC-450B-9F69-1E0D1D74EC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7638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CELLA Online is comparable</a:t>
            </a:r>
            <a:r>
              <a:rPr lang="en-US" baseline="0" dirty="0" smtClean="0"/>
              <a:t> to the Spring CELLA that is administered every year.  CELLA online is administered for entry purposes into ESOL and for Extension of ESOL services – Three Years or More Anniversary date in ESOL.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purpose for testing for Extension of ESOL services is to determine whether or not the student meets criteria to exit the ESOL program for FTE.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08FD05-AEDC-450B-9F69-1E0D1D74EC1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04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purposes of the CELLA Online system, all CELLA test administrators that you will add are considered “teachers.”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Teacher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will display.  Enter: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Teacher’s name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Username (md+ employee number)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Password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E-mail  (M-DCPS e-mail)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M-DCPS requires:  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Lowercase initials “md” followed by the teacher’s employee number (e.g., md123456).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08FD05-AEDC-450B-9F69-1E0D1D74EC1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02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08FD05-AEDC-450B-9F69-1E0D1D74EC1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2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of students between teachers within a school  (school and district administrator)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of students between schools (district administrators)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categories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-scored tests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08FD05-AEDC-450B-9F69-1E0D1D74EC1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7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C34-93C5-4A5A-A3A0-0FC543A58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C34-93C5-4A5A-A3A0-0FC543A58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C34-93C5-4A5A-A3A0-0FC543A5837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C34-93C5-4A5A-A3A0-0FC543A583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C34-93C5-4A5A-A3A0-0FC543A58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C34-93C5-4A5A-A3A0-0FC543A583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C34-93C5-4A5A-A3A0-0FC543A58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C34-93C5-4A5A-A3A0-0FC543A58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C34-93C5-4A5A-A3A0-0FC543A58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C34-93C5-4A5A-A3A0-0FC543A583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C34-93C5-4A5A-A3A0-0FC543A583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5D34C34-93C5-4A5A-A3A0-0FC543A583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wschooltest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lingual.dadeschools.net/BEWL/cella.as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09800"/>
            <a:ext cx="8610600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CELLA Online is administered for: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placement in the ESOL program for students in grades 1-12.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of ESOL services - Three Years or More Anniversary in the ESOL program.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5272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CELLA Online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3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19128"/>
          <a:stretch/>
        </p:blipFill>
        <p:spPr bwMode="auto">
          <a:xfrm>
            <a:off x="838200" y="858155"/>
            <a:ext cx="7357946" cy="388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609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How to Access CELLA Online?</a:t>
            </a:r>
            <a:br>
              <a:rPr lang="en-US" sz="4400" b="1" dirty="0" smtClean="0">
                <a:solidFill>
                  <a:schemeClr val="tx1"/>
                </a:solidFill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4740497"/>
            <a:ext cx="8839200" cy="167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www.awschooltest.com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Division of Bilingual Education and World Languages website: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http://bilingual.dadeschools.net/BEWL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/cella.asp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498" y="914400"/>
            <a:ext cx="8991600" cy="4416552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601200" cy="715962"/>
          </a:xfrm>
        </p:spPr>
        <p:txBody>
          <a:bodyPr>
            <a:noAutofit/>
          </a:bodyPr>
          <a:lstStyle/>
          <a:p>
            <a:r>
              <a:rPr lang="en-US" sz="3900" b="1" dirty="0" smtClean="0"/>
              <a:t> </a:t>
            </a:r>
            <a:r>
              <a:rPr lang="en-US" sz="4400" b="1" dirty="0" smtClean="0">
                <a:solidFill>
                  <a:schemeClr val="tx1"/>
                </a:solidFill>
              </a:rPr>
              <a:t>How to add a teacher?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29"/>
          <a:stretch/>
        </p:blipFill>
        <p:spPr bwMode="auto">
          <a:xfrm>
            <a:off x="291790" y="1040363"/>
            <a:ext cx="8534400" cy="52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37832" y="5029200"/>
            <a:ext cx="381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5707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My School: Add a Teacher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1" t="15158" r="28001" b="4281"/>
          <a:stretch/>
        </p:blipFill>
        <p:spPr bwMode="auto">
          <a:xfrm>
            <a:off x="228600" y="1333099"/>
            <a:ext cx="5867400" cy="552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3657600" y="4191000"/>
            <a:ext cx="1219200" cy="1295400"/>
          </a:xfrm>
          <a:prstGeom prst="flowChartAlternateProcess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44686" y="46540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371600" y="4095549"/>
            <a:ext cx="2286000" cy="6916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371600" y="4343400"/>
            <a:ext cx="22860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 flipV="1">
            <a:off x="1371600" y="4654034"/>
            <a:ext cx="2286000" cy="1846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1"/>
          </p:cNvCxnSpPr>
          <p:nvPr/>
        </p:nvCxnSpPr>
        <p:spPr>
          <a:xfrm flipH="1">
            <a:off x="1828800" y="4838700"/>
            <a:ext cx="1828800" cy="1846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1"/>
          </p:cNvCxnSpPr>
          <p:nvPr/>
        </p:nvCxnSpPr>
        <p:spPr>
          <a:xfrm flipH="1">
            <a:off x="1828800" y="4838700"/>
            <a:ext cx="1828800" cy="6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096000" y="2387389"/>
            <a:ext cx="289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Teacher’s name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Username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(md+ employee number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E-mail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(M-DCPS e-mail)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681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10792" t="7815" r="11504" b="4296"/>
          <a:stretch/>
        </p:blipFill>
        <p:spPr bwMode="auto">
          <a:xfrm>
            <a:off x="228600" y="1219200"/>
            <a:ext cx="8686800" cy="438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Frequently Asked Questions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2590800"/>
            <a:ext cx="25908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If you encounter any problems, please contact your assigned district supervisor.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3200400" y="3791129"/>
            <a:ext cx="2819400" cy="108567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3400" y="6096000"/>
            <a:ext cx="662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Call  305-995-2428   for  Technical Support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Frequently Asked Questions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0" t="15686" r="30400" b="14035"/>
          <a:stretch/>
        </p:blipFill>
        <p:spPr bwMode="auto">
          <a:xfrm>
            <a:off x="76200" y="1295400"/>
            <a:ext cx="4495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6815"/>
            <a:ext cx="449262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6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799</TotalTime>
  <Words>281</Words>
  <Application>Microsoft Office PowerPoint</Application>
  <PresentationFormat>On-screen Show (4:3)</PresentationFormat>
  <Paragraphs>44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Waveform</vt:lpstr>
      <vt:lpstr>CELLA Online</vt:lpstr>
      <vt:lpstr>How to Access CELLA Online? </vt:lpstr>
      <vt:lpstr> How to add a teacher?</vt:lpstr>
      <vt:lpstr>My School: Add a Teacher </vt:lpstr>
      <vt:lpstr>Frequently Asked Questions</vt:lpstr>
      <vt:lpstr>Frequently Asked Questions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CELLA Online 9-21-11</dc:title>
  <dc:creator>Deland &amp; Cary</dc:creator>
  <cp:lastModifiedBy>Bruguera, Maria C.</cp:lastModifiedBy>
  <cp:revision>153</cp:revision>
  <cp:lastPrinted>2013-09-27T18:20:48Z</cp:lastPrinted>
  <dcterms:created xsi:type="dcterms:W3CDTF">2011-09-16T18:01:21Z</dcterms:created>
  <dcterms:modified xsi:type="dcterms:W3CDTF">2013-09-27T19:03:20Z</dcterms:modified>
</cp:coreProperties>
</file>