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300" r:id="rId2"/>
    <p:sldId id="261" r:id="rId3"/>
    <p:sldId id="309" r:id="rId4"/>
    <p:sldId id="311" r:id="rId5"/>
    <p:sldId id="299" r:id="rId6"/>
    <p:sldId id="30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17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76681-1906-4DFD-8EBA-9677BD7C2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6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08FD05-AEDC-450B-9F69-1E0D1D74E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6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CELLA Online is comparable</a:t>
            </a:r>
            <a:r>
              <a:rPr lang="en-US" baseline="0" dirty="0" smtClean="0"/>
              <a:t> to the Spring CELLA that is administered every year.  CELLA online is administered for entry purposes into ESOL and for Extension of ESOL services – Three Years or More Anniversary date in ESOL.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purpose for testing for Extension of ESOL services is to determine whether or not the student meets criteria to exit the ESOL program for FTE.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purposes of the CELLA Online system, all CELLA test administrators that you will add are considered “teachers.”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Teacher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will display.  Enter: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Teacher’s name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Username (md+ employee number)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Password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  (M-DCPS e-mail)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M-DCPS requires: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Lowercase initials “md” followed by the teacher’s employee number (e.g., md123456).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students between teachers within a school  (school and district administrator)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students between schools (district administrators)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categories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-scored tests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8FD05-AEDC-450B-9F69-1E0D1D74EC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D34C34-93C5-4A5A-A3A0-0FC543A583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lingual.dadeschools.net/BEWL/cella.asp" TargetMode="External"/><Relationship Id="rId4" Type="http://schemas.openxmlformats.org/officeDocument/2006/relationships/hyperlink" Target="http://www.awschooltes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CELLA Online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CELLA Online is administered for: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placement in the ESOL program for students in grades 1-12.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ESOL services - Three Years or More Anniversary in the ESOL program.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to </a:t>
            </a:r>
            <a:r>
              <a:rPr lang="en-US" sz="4000" dirty="0" smtClean="0">
                <a:solidFill>
                  <a:schemeClr val="tx1"/>
                </a:solidFill>
              </a:rPr>
              <a:t>Access</a:t>
            </a:r>
            <a:r>
              <a:rPr lang="en-US" sz="3200" dirty="0" smtClean="0">
                <a:solidFill>
                  <a:schemeClr val="tx1"/>
                </a:solidFill>
              </a:rPr>
              <a:t> CELLA Online?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19128"/>
          <a:stretch/>
        </p:blipFill>
        <p:spPr bwMode="auto">
          <a:xfrm>
            <a:off x="914400" y="1295399"/>
            <a:ext cx="7357946" cy="344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4740497"/>
            <a:ext cx="883920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www.awschooltest.com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Division of Bilingual Education and World Languages website: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http://bilingual.dadeschools.net/BEWL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/cella.asp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601200" cy="7159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How to add a teacher?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9"/>
          <a:stretch/>
        </p:blipFill>
        <p:spPr bwMode="auto">
          <a:xfrm>
            <a:off x="291790" y="1314157"/>
            <a:ext cx="8534400" cy="52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5284237"/>
            <a:ext cx="60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9570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My School: Add a Teacher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1" t="15158" r="28001" b="4281"/>
          <a:stretch/>
        </p:blipFill>
        <p:spPr bwMode="auto">
          <a:xfrm>
            <a:off x="228600" y="1333099"/>
            <a:ext cx="5867400" cy="552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3657600" y="4191000"/>
            <a:ext cx="1219200" cy="12954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4686" y="46540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71600" y="4095549"/>
            <a:ext cx="2286000" cy="691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4343400"/>
            <a:ext cx="2286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1371600" y="4654034"/>
            <a:ext cx="2286000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1828800" y="4838700"/>
            <a:ext cx="1828800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1828800" y="4838700"/>
            <a:ext cx="182880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0" y="2387389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Teacher’s name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Username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(md+ employee number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(M-DCPS e-mail)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8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Frequently Asked Questions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0792" t="7815" r="11504" b="4296"/>
          <a:stretch/>
        </p:blipFill>
        <p:spPr bwMode="auto">
          <a:xfrm>
            <a:off x="266700" y="1295400"/>
            <a:ext cx="8686800" cy="438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25908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encounter any problems, please contact your assigned district supervisor.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3200400" y="3791129"/>
            <a:ext cx="2819400" cy="10856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1" y="583439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Call  305-995-2428   for  Technical Support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Frequently Asked Questions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t="15686" r="30400" b="14035"/>
          <a:stretch/>
        </p:blipFill>
        <p:spPr bwMode="auto">
          <a:xfrm>
            <a:off x="76200" y="1580443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0443"/>
            <a:ext cx="44926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814</TotalTime>
  <Words>283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CELLA Online</vt:lpstr>
      <vt:lpstr>How to Access CELLA Online? </vt:lpstr>
      <vt:lpstr> How to add a teacher?</vt:lpstr>
      <vt:lpstr>My School: Add a Teacher </vt:lpstr>
      <vt:lpstr>Frequently Asked Questions</vt:lpstr>
      <vt:lpstr>Frequently Asked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CELLA Online 9-21-11</dc:title>
  <dc:creator>Deland &amp; Cary</dc:creator>
  <cp:lastModifiedBy>Bruguera, Maria C.</cp:lastModifiedBy>
  <cp:revision>161</cp:revision>
  <cp:lastPrinted>2013-09-27T18:30:18Z</cp:lastPrinted>
  <dcterms:created xsi:type="dcterms:W3CDTF">2011-09-16T18:01:21Z</dcterms:created>
  <dcterms:modified xsi:type="dcterms:W3CDTF">2014-09-26T15:25:57Z</dcterms:modified>
</cp:coreProperties>
</file>