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handoutMasterIdLst>
    <p:handoutMasterId r:id="rId88"/>
  </p:handoutMasterIdLst>
  <p:sldIdLst>
    <p:sldId id="256" r:id="rId2"/>
    <p:sldId id="352" r:id="rId3"/>
    <p:sldId id="408" r:id="rId4"/>
    <p:sldId id="356" r:id="rId5"/>
    <p:sldId id="258" r:id="rId6"/>
    <p:sldId id="259" r:id="rId7"/>
    <p:sldId id="365" r:id="rId8"/>
    <p:sldId id="286" r:id="rId9"/>
    <p:sldId id="416" r:id="rId10"/>
    <p:sldId id="396" r:id="rId11"/>
    <p:sldId id="289" r:id="rId12"/>
    <p:sldId id="291" r:id="rId13"/>
    <p:sldId id="406" r:id="rId14"/>
    <p:sldId id="367" r:id="rId15"/>
    <p:sldId id="395" r:id="rId16"/>
    <p:sldId id="369" r:id="rId17"/>
    <p:sldId id="300" r:id="rId18"/>
    <p:sldId id="299" r:id="rId19"/>
    <p:sldId id="301" r:id="rId20"/>
    <p:sldId id="302" r:id="rId21"/>
    <p:sldId id="371" r:id="rId22"/>
    <p:sldId id="372" r:id="rId23"/>
    <p:sldId id="373" r:id="rId24"/>
    <p:sldId id="374" r:id="rId25"/>
    <p:sldId id="304" r:id="rId26"/>
    <p:sldId id="305" r:id="rId27"/>
    <p:sldId id="306" r:id="rId28"/>
    <p:sldId id="311" r:id="rId29"/>
    <p:sldId id="313" r:id="rId30"/>
    <p:sldId id="312" r:id="rId31"/>
    <p:sldId id="403" r:id="rId32"/>
    <p:sldId id="397" r:id="rId33"/>
    <p:sldId id="398" r:id="rId34"/>
    <p:sldId id="417" r:id="rId35"/>
    <p:sldId id="399" r:id="rId36"/>
    <p:sldId id="362" r:id="rId37"/>
    <p:sldId id="401" r:id="rId38"/>
    <p:sldId id="405" r:id="rId39"/>
    <p:sldId id="409" r:id="rId40"/>
    <p:sldId id="410" r:id="rId41"/>
    <p:sldId id="414" r:id="rId42"/>
    <p:sldId id="314" r:id="rId43"/>
    <p:sldId id="317" r:id="rId44"/>
    <p:sldId id="318" r:id="rId45"/>
    <p:sldId id="411" r:id="rId46"/>
    <p:sldId id="320" r:id="rId47"/>
    <p:sldId id="321" r:id="rId48"/>
    <p:sldId id="322" r:id="rId49"/>
    <p:sldId id="324" r:id="rId50"/>
    <p:sldId id="413" r:id="rId51"/>
    <p:sldId id="325" r:id="rId52"/>
    <p:sldId id="376" r:id="rId53"/>
    <p:sldId id="326" r:id="rId54"/>
    <p:sldId id="327" r:id="rId55"/>
    <p:sldId id="404" r:id="rId56"/>
    <p:sldId id="390" r:id="rId57"/>
    <p:sldId id="328" r:id="rId58"/>
    <p:sldId id="375" r:id="rId59"/>
    <p:sldId id="329" r:id="rId60"/>
    <p:sldId id="323" r:id="rId61"/>
    <p:sldId id="331" r:id="rId62"/>
    <p:sldId id="354" r:id="rId63"/>
    <p:sldId id="402" r:id="rId64"/>
    <p:sldId id="333" r:id="rId65"/>
    <p:sldId id="334" r:id="rId66"/>
    <p:sldId id="335" r:id="rId67"/>
    <p:sldId id="336" r:id="rId68"/>
    <p:sldId id="337" r:id="rId69"/>
    <p:sldId id="338" r:id="rId70"/>
    <p:sldId id="380" r:id="rId71"/>
    <p:sldId id="387" r:id="rId72"/>
    <p:sldId id="341" r:id="rId73"/>
    <p:sldId id="412" r:id="rId74"/>
    <p:sldId id="388" r:id="rId75"/>
    <p:sldId id="389" r:id="rId76"/>
    <p:sldId id="391" r:id="rId77"/>
    <p:sldId id="383" r:id="rId78"/>
    <p:sldId id="384" r:id="rId79"/>
    <p:sldId id="392" r:id="rId80"/>
    <p:sldId id="350" r:id="rId81"/>
    <p:sldId id="351" r:id="rId82"/>
    <p:sldId id="357" r:id="rId83"/>
    <p:sldId id="360" r:id="rId84"/>
    <p:sldId id="393" r:id="rId85"/>
    <p:sldId id="394" r:id="rId8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0066FF"/>
    <a:srgbClr val="8BBC00"/>
    <a:srgbClr val="CDFF3F"/>
    <a:srgbClr val="C4DAC7"/>
    <a:srgbClr val="F4EE00"/>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71673" autoAdjust="0"/>
  </p:normalViewPr>
  <p:slideViewPr>
    <p:cSldViewPr>
      <p:cViewPr varScale="1">
        <p:scale>
          <a:sx n="45" d="100"/>
          <a:sy n="45" d="100"/>
        </p:scale>
        <p:origin x="-123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dirty="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31C74734-F52A-4FA2-8F21-901FF448B48F}" type="datetimeFigureOut">
              <a:rPr lang="en-US"/>
              <a:pPr>
                <a:defRPr/>
              </a:pPr>
              <a:t>2/8/2012</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dirty="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53ED4395-97ED-4CFE-BB66-D194963ED5B4}"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vl1pPr>
          </a:lstStyle>
          <a:p>
            <a:pPr>
              <a:defRPr/>
            </a:pPr>
            <a:endParaRPr lang="en-US"/>
          </a:p>
        </p:txBody>
      </p:sp>
      <p:sp>
        <p:nvSpPr>
          <p:cNvPr id="108547"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vl1pPr>
          </a:lstStyle>
          <a:p>
            <a:pPr>
              <a:defRPr/>
            </a:pPr>
            <a:endParaRPr lang="en-US"/>
          </a:p>
        </p:txBody>
      </p:sp>
      <p:sp>
        <p:nvSpPr>
          <p:cNvPr id="89092" name="Rectangle 4"/>
          <p:cNvSpPr>
            <a:spLocks noRo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08549"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8550"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vl1pPr>
          </a:lstStyle>
          <a:p>
            <a:pPr>
              <a:defRPr/>
            </a:pPr>
            <a:endParaRPr lang="en-US"/>
          </a:p>
        </p:txBody>
      </p:sp>
      <p:sp>
        <p:nvSpPr>
          <p:cNvPr id="108551"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3A59244-4792-4276-A9D5-D1F7136C910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pPr>
              <a:spcAft>
                <a:spcPts val="613"/>
              </a:spcAft>
            </a:pPr>
            <a:endParaRPr lang="en-US" dirty="0" smtClean="0">
              <a:ea typeface="MS PGothic" pitchFamily="34" charset="-128"/>
            </a:endParaRPr>
          </a:p>
          <a:p>
            <a:pPr>
              <a:spcAft>
                <a:spcPts val="613"/>
              </a:spcAft>
            </a:pPr>
            <a:endParaRPr lang="en-US" dirty="0" smtClean="0">
              <a:ea typeface="MS PGothic" pitchFamily="34" charset="-128"/>
            </a:endParaRPr>
          </a:p>
          <a:p>
            <a:endParaRPr lang="en-US" dirty="0" smtClean="0"/>
          </a:p>
        </p:txBody>
      </p:sp>
      <p:sp>
        <p:nvSpPr>
          <p:cNvPr id="90116" name="Slide Number Placeholder 3"/>
          <p:cNvSpPr>
            <a:spLocks noGrp="1"/>
          </p:cNvSpPr>
          <p:nvPr>
            <p:ph type="sldNum" sz="quarter" idx="5"/>
          </p:nvPr>
        </p:nvSpPr>
        <p:spPr>
          <a:noFill/>
        </p:spPr>
        <p:txBody>
          <a:bodyPr/>
          <a:lstStyle/>
          <a:p>
            <a:fld id="{DD1B4FF3-4398-4676-8F90-A96377E20AF4}"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dirty="0" smtClean="0"/>
          </a:p>
        </p:txBody>
      </p:sp>
      <p:sp>
        <p:nvSpPr>
          <p:cNvPr id="99332" name="Slide Number Placeholder 3"/>
          <p:cNvSpPr>
            <a:spLocks noGrp="1"/>
          </p:cNvSpPr>
          <p:nvPr>
            <p:ph type="sldNum" sz="quarter" idx="5"/>
          </p:nvPr>
        </p:nvSpPr>
        <p:spPr>
          <a:noFill/>
        </p:spPr>
        <p:txBody>
          <a:bodyPr/>
          <a:lstStyle/>
          <a:p>
            <a:fld id="{EBDE8C73-C485-4C54-8E6B-7697D0A12631}"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defRPr/>
            </a:pPr>
            <a:endParaRPr lang="en-US" dirty="0"/>
          </a:p>
        </p:txBody>
      </p:sp>
      <p:sp>
        <p:nvSpPr>
          <p:cNvPr id="100356" name="Slide Number Placeholder 3"/>
          <p:cNvSpPr>
            <a:spLocks noGrp="1"/>
          </p:cNvSpPr>
          <p:nvPr>
            <p:ph type="sldNum" sz="quarter" idx="5"/>
          </p:nvPr>
        </p:nvSpPr>
        <p:spPr>
          <a:noFill/>
        </p:spPr>
        <p:txBody>
          <a:bodyPr/>
          <a:lstStyle/>
          <a:p>
            <a:fld id="{7E6B8A6C-7EBC-4CC5-9A71-83B40FED3F66}"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dirty="0" smtClean="0"/>
          </a:p>
        </p:txBody>
      </p:sp>
      <p:sp>
        <p:nvSpPr>
          <p:cNvPr id="101380" name="Slide Number Placeholder 3"/>
          <p:cNvSpPr>
            <a:spLocks noGrp="1"/>
          </p:cNvSpPr>
          <p:nvPr>
            <p:ph type="sldNum" sz="quarter" idx="5"/>
          </p:nvPr>
        </p:nvSpPr>
        <p:spPr>
          <a:noFill/>
        </p:spPr>
        <p:txBody>
          <a:bodyPr/>
          <a:lstStyle/>
          <a:p>
            <a:fld id="{6DFEED36-9054-45F3-9091-D3426C587CBB}"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ln/>
        </p:spPr>
        <p:txBody>
          <a:bodyPr/>
          <a:lstStyle/>
          <a:p>
            <a:pPr>
              <a:defRPr/>
            </a:pPr>
            <a:endParaRPr lang="en-US" sz="900" dirty="0" smtClean="0"/>
          </a:p>
        </p:txBody>
      </p:sp>
      <p:sp>
        <p:nvSpPr>
          <p:cNvPr id="102404" name="Slide Number Placeholder 3"/>
          <p:cNvSpPr>
            <a:spLocks noGrp="1"/>
          </p:cNvSpPr>
          <p:nvPr>
            <p:ph type="sldNum" sz="quarter" idx="5"/>
          </p:nvPr>
        </p:nvSpPr>
        <p:spPr>
          <a:noFill/>
        </p:spPr>
        <p:txBody>
          <a:bodyPr/>
          <a:lstStyle/>
          <a:p>
            <a:fld id="{E2658A11-694B-4004-A75D-DEC2758F451F}"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sz="1000" dirty="0"/>
          </a:p>
        </p:txBody>
      </p:sp>
      <p:sp>
        <p:nvSpPr>
          <p:cNvPr id="103428" name="Slide Number Placeholder 3"/>
          <p:cNvSpPr>
            <a:spLocks noGrp="1"/>
          </p:cNvSpPr>
          <p:nvPr>
            <p:ph type="sldNum" sz="quarter" idx="5"/>
          </p:nvPr>
        </p:nvSpPr>
        <p:spPr>
          <a:noFill/>
        </p:spPr>
        <p:txBody>
          <a:bodyPr/>
          <a:lstStyle/>
          <a:p>
            <a:fld id="{277183E3-C4A6-4AF7-93DE-B3A2DB36B5E7}"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pPr marL="0" lvl="1"/>
            <a:endParaRPr lang="en-US" dirty="0" smtClean="0"/>
          </a:p>
        </p:txBody>
      </p:sp>
      <p:sp>
        <p:nvSpPr>
          <p:cNvPr id="104452" name="Slide Number Placeholder 3"/>
          <p:cNvSpPr>
            <a:spLocks noGrp="1"/>
          </p:cNvSpPr>
          <p:nvPr>
            <p:ph type="sldNum" sz="quarter" idx="5"/>
          </p:nvPr>
        </p:nvSpPr>
        <p:spPr>
          <a:noFill/>
        </p:spPr>
        <p:txBody>
          <a:bodyPr/>
          <a:lstStyle/>
          <a:p>
            <a:fld id="{613C8358-2CDD-4C44-B302-90148FA75627}"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endParaRPr lang="en-US" sz="1000" dirty="0" smtClean="0"/>
          </a:p>
        </p:txBody>
      </p:sp>
      <p:sp>
        <p:nvSpPr>
          <p:cNvPr id="105476" name="Slide Number Placeholder 3"/>
          <p:cNvSpPr>
            <a:spLocks noGrp="1"/>
          </p:cNvSpPr>
          <p:nvPr>
            <p:ph type="sldNum" sz="quarter" idx="5"/>
          </p:nvPr>
        </p:nvSpPr>
        <p:spPr>
          <a:noFill/>
        </p:spPr>
        <p:txBody>
          <a:bodyPr/>
          <a:lstStyle/>
          <a:p>
            <a:fld id="{2C42F3EE-ACD4-46D9-B1E8-6A51A1B09C33}"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10000"/>
          </a:bodyPr>
          <a:lstStyle/>
          <a:p>
            <a:pPr eaLnBrk="1" hangingPunct="1">
              <a:defRPr/>
            </a:pPr>
            <a:endParaRPr lang="en-US" sz="1000" dirty="0"/>
          </a:p>
        </p:txBody>
      </p:sp>
      <p:sp>
        <p:nvSpPr>
          <p:cNvPr id="106500" name="Slide Number Placeholder 3"/>
          <p:cNvSpPr>
            <a:spLocks noGrp="1"/>
          </p:cNvSpPr>
          <p:nvPr>
            <p:ph type="sldNum" sz="quarter" idx="5"/>
          </p:nvPr>
        </p:nvSpPr>
        <p:spPr>
          <a:noFill/>
        </p:spPr>
        <p:txBody>
          <a:bodyPr/>
          <a:lstStyle/>
          <a:p>
            <a:fld id="{E376B0F2-F18A-4347-AD11-1FC129407C83}"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endParaRPr lang="en-US" dirty="0" smtClean="0"/>
          </a:p>
        </p:txBody>
      </p:sp>
      <p:sp>
        <p:nvSpPr>
          <p:cNvPr id="107524" name="Slide Number Placeholder 3"/>
          <p:cNvSpPr>
            <a:spLocks noGrp="1"/>
          </p:cNvSpPr>
          <p:nvPr>
            <p:ph type="sldNum" sz="quarter" idx="5"/>
          </p:nvPr>
        </p:nvSpPr>
        <p:spPr>
          <a:noFill/>
        </p:spPr>
        <p:txBody>
          <a:bodyPr/>
          <a:lstStyle/>
          <a:p>
            <a:fld id="{E57DD4DD-96CC-4EF0-A348-CEDC49955949}"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10000"/>
          </a:bodyPr>
          <a:lstStyle/>
          <a:p>
            <a:pPr>
              <a:defRPr/>
            </a:pPr>
            <a:endParaRPr lang="en-US" dirty="0"/>
          </a:p>
        </p:txBody>
      </p:sp>
      <p:sp>
        <p:nvSpPr>
          <p:cNvPr id="108548" name="Slide Number Placeholder 3"/>
          <p:cNvSpPr>
            <a:spLocks noGrp="1"/>
          </p:cNvSpPr>
          <p:nvPr>
            <p:ph type="sldNum" sz="quarter" idx="5"/>
          </p:nvPr>
        </p:nvSpPr>
        <p:spPr>
          <a:noFill/>
        </p:spPr>
        <p:txBody>
          <a:bodyPr/>
          <a:lstStyle/>
          <a:p>
            <a:fld id="{EF3787C5-A81A-403D-83B9-E5DB2D2F3CEF}"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dirty="0" smtClean="0"/>
          </a:p>
        </p:txBody>
      </p:sp>
      <p:sp>
        <p:nvSpPr>
          <p:cNvPr id="91140" name="Slide Number Placeholder 3"/>
          <p:cNvSpPr>
            <a:spLocks noGrp="1"/>
          </p:cNvSpPr>
          <p:nvPr>
            <p:ph type="sldNum" sz="quarter" idx="5"/>
          </p:nvPr>
        </p:nvSpPr>
        <p:spPr>
          <a:noFill/>
        </p:spPr>
        <p:txBody>
          <a:bodyPr/>
          <a:lstStyle/>
          <a:p>
            <a:fld id="{79A15033-449B-4732-8127-4D6A7ACC1B3D}"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endParaRPr lang="en-US" dirty="0" smtClean="0"/>
          </a:p>
        </p:txBody>
      </p:sp>
      <p:sp>
        <p:nvSpPr>
          <p:cNvPr id="109572" name="Slide Number Placeholder 3"/>
          <p:cNvSpPr>
            <a:spLocks noGrp="1"/>
          </p:cNvSpPr>
          <p:nvPr>
            <p:ph type="sldNum" sz="quarter" idx="5"/>
          </p:nvPr>
        </p:nvSpPr>
        <p:spPr>
          <a:noFill/>
        </p:spPr>
        <p:txBody>
          <a:bodyPr/>
          <a:lstStyle/>
          <a:p>
            <a:fld id="{B8DC5756-A895-4410-BF93-5A52E813E982}"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pPr marL="0" lvl="1"/>
            <a:endParaRPr lang="en-US" dirty="0" smtClean="0"/>
          </a:p>
        </p:txBody>
      </p:sp>
      <p:sp>
        <p:nvSpPr>
          <p:cNvPr id="110596" name="Slide Number Placeholder 3"/>
          <p:cNvSpPr>
            <a:spLocks noGrp="1"/>
          </p:cNvSpPr>
          <p:nvPr>
            <p:ph type="sldNum" sz="quarter" idx="5"/>
          </p:nvPr>
        </p:nvSpPr>
        <p:spPr>
          <a:noFill/>
        </p:spPr>
        <p:txBody>
          <a:bodyPr/>
          <a:lstStyle/>
          <a:p>
            <a:fld id="{D1843005-C533-4292-9FBD-B5A2E0C4D143}"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dirty="0" smtClean="0"/>
          </a:p>
        </p:txBody>
      </p:sp>
      <p:sp>
        <p:nvSpPr>
          <p:cNvPr id="111620" name="Slide Number Placeholder 3"/>
          <p:cNvSpPr>
            <a:spLocks noGrp="1"/>
          </p:cNvSpPr>
          <p:nvPr>
            <p:ph type="sldNum" sz="quarter" idx="5"/>
          </p:nvPr>
        </p:nvSpPr>
        <p:spPr>
          <a:noFill/>
        </p:spPr>
        <p:txBody>
          <a:bodyPr/>
          <a:lstStyle/>
          <a:p>
            <a:fld id="{F961741E-AD20-401E-9C4A-9335836F13D5}"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endParaRPr lang="en-US" dirty="0" smtClean="0"/>
          </a:p>
        </p:txBody>
      </p:sp>
      <p:sp>
        <p:nvSpPr>
          <p:cNvPr id="112644" name="Slide Number Placeholder 3"/>
          <p:cNvSpPr>
            <a:spLocks noGrp="1"/>
          </p:cNvSpPr>
          <p:nvPr>
            <p:ph type="sldNum" sz="quarter" idx="5"/>
          </p:nvPr>
        </p:nvSpPr>
        <p:spPr>
          <a:noFill/>
        </p:spPr>
        <p:txBody>
          <a:bodyPr/>
          <a:lstStyle/>
          <a:p>
            <a:fld id="{7E79A4FA-30F5-4440-98F3-C0FF9908D2CA}"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endParaRPr lang="en-US" dirty="0" smtClean="0"/>
          </a:p>
        </p:txBody>
      </p:sp>
      <p:sp>
        <p:nvSpPr>
          <p:cNvPr id="113668" name="Slide Number Placeholder 3"/>
          <p:cNvSpPr>
            <a:spLocks noGrp="1"/>
          </p:cNvSpPr>
          <p:nvPr>
            <p:ph type="sldNum" sz="quarter" idx="5"/>
          </p:nvPr>
        </p:nvSpPr>
        <p:spPr>
          <a:noFill/>
        </p:spPr>
        <p:txBody>
          <a:bodyPr/>
          <a:lstStyle/>
          <a:p>
            <a:fld id="{4FCBE2A9-73A4-4C08-9C61-154BD49BA7AB}"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endParaRPr lang="en-US" dirty="0" smtClean="0"/>
          </a:p>
        </p:txBody>
      </p:sp>
      <p:sp>
        <p:nvSpPr>
          <p:cNvPr id="114692" name="Slide Number Placeholder 3"/>
          <p:cNvSpPr>
            <a:spLocks noGrp="1"/>
          </p:cNvSpPr>
          <p:nvPr>
            <p:ph type="sldNum" sz="quarter" idx="5"/>
          </p:nvPr>
        </p:nvSpPr>
        <p:spPr>
          <a:noFill/>
        </p:spPr>
        <p:txBody>
          <a:bodyPr/>
          <a:lstStyle/>
          <a:p>
            <a:fld id="{2C4CC6FA-D517-4179-AF15-792E1CF00778}"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endParaRPr lang="en-US" dirty="0" smtClean="0"/>
          </a:p>
        </p:txBody>
      </p:sp>
      <p:sp>
        <p:nvSpPr>
          <p:cNvPr id="115716" name="Slide Number Placeholder 3"/>
          <p:cNvSpPr>
            <a:spLocks noGrp="1"/>
          </p:cNvSpPr>
          <p:nvPr>
            <p:ph type="sldNum" sz="quarter" idx="5"/>
          </p:nvPr>
        </p:nvSpPr>
        <p:spPr>
          <a:noFill/>
        </p:spPr>
        <p:txBody>
          <a:bodyPr/>
          <a:lstStyle/>
          <a:p>
            <a:fld id="{85F21DEC-BFA0-4A27-BE0D-875E9E0DDD6E}"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endParaRPr lang="en-US" dirty="0" smtClean="0"/>
          </a:p>
        </p:txBody>
      </p:sp>
      <p:sp>
        <p:nvSpPr>
          <p:cNvPr id="116740" name="Slide Number Placeholder 3"/>
          <p:cNvSpPr>
            <a:spLocks noGrp="1"/>
          </p:cNvSpPr>
          <p:nvPr>
            <p:ph type="sldNum" sz="quarter" idx="5"/>
          </p:nvPr>
        </p:nvSpPr>
        <p:spPr>
          <a:noFill/>
        </p:spPr>
        <p:txBody>
          <a:bodyPr/>
          <a:lstStyle/>
          <a:p>
            <a:fld id="{3895B17D-9B0F-4AB7-A4CE-B4FA074767B5}"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defRPr/>
            </a:pPr>
            <a:endParaRPr lang="en-US" dirty="0"/>
          </a:p>
        </p:txBody>
      </p:sp>
      <p:sp>
        <p:nvSpPr>
          <p:cNvPr id="117764" name="Slide Number Placeholder 3"/>
          <p:cNvSpPr>
            <a:spLocks noGrp="1"/>
          </p:cNvSpPr>
          <p:nvPr>
            <p:ph type="sldNum" sz="quarter" idx="5"/>
          </p:nvPr>
        </p:nvSpPr>
        <p:spPr>
          <a:noFill/>
        </p:spPr>
        <p:txBody>
          <a:bodyPr/>
          <a:lstStyle/>
          <a:p>
            <a:fld id="{2EDA7F01-45A6-4114-BF7D-6778BEAA350F}"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endParaRPr lang="en-US" dirty="0" smtClean="0"/>
          </a:p>
        </p:txBody>
      </p:sp>
      <p:sp>
        <p:nvSpPr>
          <p:cNvPr id="118788" name="Slide Number Placeholder 3"/>
          <p:cNvSpPr>
            <a:spLocks noGrp="1"/>
          </p:cNvSpPr>
          <p:nvPr>
            <p:ph type="sldNum" sz="quarter" idx="5"/>
          </p:nvPr>
        </p:nvSpPr>
        <p:spPr>
          <a:noFill/>
        </p:spPr>
        <p:txBody>
          <a:bodyPr/>
          <a:lstStyle/>
          <a:p>
            <a:fld id="{41390932-BA8D-4827-B3F3-2E7BFA3D8640}"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dirty="0" smtClean="0"/>
          </a:p>
        </p:txBody>
      </p:sp>
      <p:sp>
        <p:nvSpPr>
          <p:cNvPr id="92164" name="Slide Number Placeholder 3"/>
          <p:cNvSpPr>
            <a:spLocks noGrp="1"/>
          </p:cNvSpPr>
          <p:nvPr>
            <p:ph type="sldNum" sz="quarter" idx="5"/>
          </p:nvPr>
        </p:nvSpPr>
        <p:spPr>
          <a:noFill/>
        </p:spPr>
        <p:txBody>
          <a:bodyPr/>
          <a:lstStyle/>
          <a:p>
            <a:fld id="{EAE65C3A-F84F-4574-A854-D0BE6A84FC19}"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10000"/>
          </a:bodyPr>
          <a:lstStyle/>
          <a:p>
            <a:pPr>
              <a:defRPr/>
            </a:pPr>
            <a:endParaRPr lang="en-US" dirty="0"/>
          </a:p>
        </p:txBody>
      </p:sp>
      <p:sp>
        <p:nvSpPr>
          <p:cNvPr id="119812" name="Slide Number Placeholder 3"/>
          <p:cNvSpPr>
            <a:spLocks noGrp="1"/>
          </p:cNvSpPr>
          <p:nvPr>
            <p:ph type="sldNum" sz="quarter" idx="5"/>
          </p:nvPr>
        </p:nvSpPr>
        <p:spPr>
          <a:noFill/>
        </p:spPr>
        <p:txBody>
          <a:bodyPr/>
          <a:lstStyle/>
          <a:p>
            <a:fld id="{25D5CB96-D2C1-4589-86BD-EAFC93F1F173}"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endParaRPr lang="en-US" sz="1000" dirty="0" smtClean="0"/>
          </a:p>
        </p:txBody>
      </p:sp>
      <p:sp>
        <p:nvSpPr>
          <p:cNvPr id="120836" name="Slide Number Placeholder 3"/>
          <p:cNvSpPr>
            <a:spLocks noGrp="1"/>
          </p:cNvSpPr>
          <p:nvPr>
            <p:ph type="sldNum" sz="quarter" idx="5"/>
          </p:nvPr>
        </p:nvSpPr>
        <p:spPr>
          <a:noFill/>
        </p:spPr>
        <p:txBody>
          <a:bodyPr/>
          <a:lstStyle/>
          <a:p>
            <a:fld id="{D3FEC76C-C655-4FE2-BE88-3BEF8E83776D}"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endParaRPr lang="en-US" dirty="0" smtClean="0"/>
          </a:p>
        </p:txBody>
      </p:sp>
      <p:sp>
        <p:nvSpPr>
          <p:cNvPr id="121860" name="Slide Number Placeholder 3"/>
          <p:cNvSpPr>
            <a:spLocks noGrp="1"/>
          </p:cNvSpPr>
          <p:nvPr>
            <p:ph type="sldNum" sz="quarter" idx="5"/>
          </p:nvPr>
        </p:nvSpPr>
        <p:spPr>
          <a:noFill/>
        </p:spPr>
        <p:txBody>
          <a:bodyPr/>
          <a:lstStyle/>
          <a:p>
            <a:fld id="{E10B0A4F-6764-4ABD-B276-FB989B2CF87D}"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pPr marL="0" lvl="1">
              <a:spcBef>
                <a:spcPct val="0"/>
              </a:spcBef>
              <a:buClr>
                <a:schemeClr val="tx2"/>
              </a:buClr>
            </a:pPr>
            <a:endParaRPr lang="en-US" dirty="0" smtClean="0"/>
          </a:p>
        </p:txBody>
      </p:sp>
      <p:sp>
        <p:nvSpPr>
          <p:cNvPr id="122884" name="Slide Number Placeholder 3"/>
          <p:cNvSpPr>
            <a:spLocks noGrp="1"/>
          </p:cNvSpPr>
          <p:nvPr>
            <p:ph type="sldNum" sz="quarter" idx="5"/>
          </p:nvPr>
        </p:nvSpPr>
        <p:spPr>
          <a:noFill/>
        </p:spPr>
        <p:txBody>
          <a:bodyPr/>
          <a:lstStyle/>
          <a:p>
            <a:fld id="{B7A621D6-DE2A-4CD3-B8F8-905D21D9E7DE}"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endParaRPr lang="en-US" dirty="0" smtClean="0"/>
          </a:p>
        </p:txBody>
      </p:sp>
      <p:sp>
        <p:nvSpPr>
          <p:cNvPr id="123908" name="Slide Number Placeholder 3"/>
          <p:cNvSpPr>
            <a:spLocks noGrp="1"/>
          </p:cNvSpPr>
          <p:nvPr>
            <p:ph type="sldNum" sz="quarter" idx="5"/>
          </p:nvPr>
        </p:nvSpPr>
        <p:spPr>
          <a:noFill/>
        </p:spPr>
        <p:txBody>
          <a:bodyPr/>
          <a:lstStyle/>
          <a:p>
            <a:fld id="{37A46750-047E-4C21-80E6-DE6A6E92B7F0}"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endParaRPr lang="en-US" dirty="0" smtClean="0"/>
          </a:p>
        </p:txBody>
      </p:sp>
      <p:sp>
        <p:nvSpPr>
          <p:cNvPr id="124932" name="Slide Number Placeholder 3"/>
          <p:cNvSpPr>
            <a:spLocks noGrp="1"/>
          </p:cNvSpPr>
          <p:nvPr>
            <p:ph type="sldNum" sz="quarter" idx="5"/>
          </p:nvPr>
        </p:nvSpPr>
        <p:spPr>
          <a:noFill/>
        </p:spPr>
        <p:txBody>
          <a:bodyPr/>
          <a:lstStyle/>
          <a:p>
            <a:fld id="{439CD5D4-62AB-4CE6-B9D8-0829B94C0C44}"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endParaRPr lang="en-US" dirty="0" smtClean="0"/>
          </a:p>
        </p:txBody>
      </p:sp>
      <p:sp>
        <p:nvSpPr>
          <p:cNvPr id="125956" name="Slide Number Placeholder 3"/>
          <p:cNvSpPr>
            <a:spLocks noGrp="1"/>
          </p:cNvSpPr>
          <p:nvPr>
            <p:ph type="sldNum" sz="quarter" idx="5"/>
          </p:nvPr>
        </p:nvSpPr>
        <p:spPr>
          <a:noFill/>
        </p:spPr>
        <p:txBody>
          <a:bodyPr/>
          <a:lstStyle/>
          <a:p>
            <a:fld id="{B7E5854A-880E-4D11-B44F-98BEF5E19BB2}"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endParaRPr lang="en-US" dirty="0" smtClean="0"/>
          </a:p>
        </p:txBody>
      </p:sp>
      <p:sp>
        <p:nvSpPr>
          <p:cNvPr id="126980" name="Slide Number Placeholder 3"/>
          <p:cNvSpPr>
            <a:spLocks noGrp="1"/>
          </p:cNvSpPr>
          <p:nvPr>
            <p:ph type="sldNum" sz="quarter" idx="5"/>
          </p:nvPr>
        </p:nvSpPr>
        <p:spPr>
          <a:noFill/>
        </p:spPr>
        <p:txBody>
          <a:bodyPr/>
          <a:lstStyle/>
          <a:p>
            <a:fld id="{8D516D68-81E5-4D4E-9EE7-46BBFE3AE0DB}"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endParaRPr lang="en-US" dirty="0"/>
          </a:p>
        </p:txBody>
      </p:sp>
      <p:sp>
        <p:nvSpPr>
          <p:cNvPr id="128004" name="Slide Number Placeholder 3"/>
          <p:cNvSpPr>
            <a:spLocks noGrp="1"/>
          </p:cNvSpPr>
          <p:nvPr>
            <p:ph type="sldNum" sz="quarter" idx="5"/>
          </p:nvPr>
        </p:nvSpPr>
        <p:spPr>
          <a:noFill/>
        </p:spPr>
        <p:txBody>
          <a:bodyPr/>
          <a:lstStyle/>
          <a:p>
            <a:fld id="{C4C62DE7-B413-4691-9611-A6F316577EBF}"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eaLnBrk="1" hangingPunct="1">
              <a:buFontTx/>
              <a:buNone/>
              <a:defRPr/>
            </a:pPr>
            <a:endParaRPr lang="en-US" dirty="0"/>
          </a:p>
        </p:txBody>
      </p:sp>
      <p:sp>
        <p:nvSpPr>
          <p:cNvPr id="129028" name="Slide Number Placeholder 3"/>
          <p:cNvSpPr>
            <a:spLocks noGrp="1"/>
          </p:cNvSpPr>
          <p:nvPr>
            <p:ph type="sldNum" sz="quarter" idx="5"/>
          </p:nvPr>
        </p:nvSpPr>
        <p:spPr>
          <a:noFill/>
        </p:spPr>
        <p:txBody>
          <a:bodyPr/>
          <a:lstStyle/>
          <a:p>
            <a:fld id="{29DE4969-FB34-484E-8703-6F7442E35465}"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ln/>
        </p:spPr>
        <p:txBody>
          <a:bodyPr/>
          <a:lstStyle/>
          <a:p>
            <a:pPr>
              <a:defRPr/>
            </a:pPr>
            <a:endParaRPr lang="en-US" dirty="0" smtClean="0"/>
          </a:p>
        </p:txBody>
      </p:sp>
      <p:sp>
        <p:nvSpPr>
          <p:cNvPr id="93188" name="Slide Number Placeholder 3"/>
          <p:cNvSpPr>
            <a:spLocks noGrp="1"/>
          </p:cNvSpPr>
          <p:nvPr>
            <p:ph type="sldNum" sz="quarter" idx="5"/>
          </p:nvPr>
        </p:nvSpPr>
        <p:spPr>
          <a:noFill/>
        </p:spPr>
        <p:txBody>
          <a:bodyPr/>
          <a:lstStyle/>
          <a:p>
            <a:fld id="{E4477524-FF1D-4FA7-B6E1-AEC81F9DE08B}"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endParaRPr lang="en-US" dirty="0" smtClean="0"/>
          </a:p>
        </p:txBody>
      </p:sp>
      <p:sp>
        <p:nvSpPr>
          <p:cNvPr id="130052" name="Slide Number Placeholder 3"/>
          <p:cNvSpPr>
            <a:spLocks noGrp="1"/>
          </p:cNvSpPr>
          <p:nvPr>
            <p:ph type="sldNum" sz="quarter" idx="5"/>
          </p:nvPr>
        </p:nvSpPr>
        <p:spPr>
          <a:noFill/>
        </p:spPr>
        <p:txBody>
          <a:bodyPr/>
          <a:lstStyle/>
          <a:p>
            <a:fld id="{C060DEB0-BF4B-4076-AE96-87B8D6BBAE1D}"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endParaRPr lang="en-US" dirty="0" smtClean="0"/>
          </a:p>
        </p:txBody>
      </p:sp>
      <p:sp>
        <p:nvSpPr>
          <p:cNvPr id="131076" name="Slide Number Placeholder 3"/>
          <p:cNvSpPr>
            <a:spLocks noGrp="1"/>
          </p:cNvSpPr>
          <p:nvPr>
            <p:ph type="sldNum" sz="quarter" idx="5"/>
          </p:nvPr>
        </p:nvSpPr>
        <p:spPr>
          <a:noFill/>
        </p:spPr>
        <p:txBody>
          <a:bodyPr/>
          <a:lstStyle/>
          <a:p>
            <a:fld id="{8CD8F4C1-4695-4127-8A49-F6F1D6275DC1}" type="slidenum">
              <a:rPr lang="en-US" smtClean="0"/>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lvl="1" eaLnBrk="1" hangingPunct="1">
              <a:defRPr/>
            </a:pPr>
            <a:endParaRPr lang="en-US" dirty="0"/>
          </a:p>
        </p:txBody>
      </p:sp>
      <p:sp>
        <p:nvSpPr>
          <p:cNvPr id="132100" name="Slide Number Placeholder 3"/>
          <p:cNvSpPr>
            <a:spLocks noGrp="1"/>
          </p:cNvSpPr>
          <p:nvPr>
            <p:ph type="sldNum" sz="quarter" idx="5"/>
          </p:nvPr>
        </p:nvSpPr>
        <p:spPr>
          <a:noFill/>
        </p:spPr>
        <p:txBody>
          <a:bodyPr/>
          <a:lstStyle/>
          <a:p>
            <a:fld id="{E516A1A1-4947-43BD-837D-781346EC49E4}" type="slidenum">
              <a:rPr lang="en-US" smtClean="0"/>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ln/>
        </p:spPr>
        <p:txBody>
          <a:bodyPr/>
          <a:lstStyle/>
          <a:p>
            <a:pPr>
              <a:defRPr/>
            </a:pPr>
            <a:endParaRPr lang="en-US" dirty="0" smtClean="0"/>
          </a:p>
        </p:txBody>
      </p:sp>
      <p:sp>
        <p:nvSpPr>
          <p:cNvPr id="133124" name="Slide Number Placeholder 3"/>
          <p:cNvSpPr>
            <a:spLocks noGrp="1"/>
          </p:cNvSpPr>
          <p:nvPr>
            <p:ph type="sldNum" sz="quarter" idx="5"/>
          </p:nvPr>
        </p:nvSpPr>
        <p:spPr>
          <a:noFill/>
        </p:spPr>
        <p:txBody>
          <a:bodyPr/>
          <a:lstStyle/>
          <a:p>
            <a:fld id="{675C3D6C-E1FB-419F-9750-E9F17FB5D9A7}" type="slidenum">
              <a:rPr lang="en-US" smtClean="0"/>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a:defRPr/>
            </a:pPr>
            <a:endParaRPr lang="en-US" sz="1000" dirty="0"/>
          </a:p>
        </p:txBody>
      </p:sp>
      <p:sp>
        <p:nvSpPr>
          <p:cNvPr id="134148" name="Slide Number Placeholder 3"/>
          <p:cNvSpPr>
            <a:spLocks noGrp="1"/>
          </p:cNvSpPr>
          <p:nvPr>
            <p:ph type="sldNum" sz="quarter" idx="5"/>
          </p:nvPr>
        </p:nvSpPr>
        <p:spPr>
          <a:noFill/>
        </p:spPr>
        <p:txBody>
          <a:bodyPr/>
          <a:lstStyle/>
          <a:p>
            <a:fld id="{1C969C18-A84D-4B03-A205-48034860AA8A}" type="slidenum">
              <a:rPr lang="en-US" smtClean="0"/>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endParaRPr lang="en-US" dirty="0" smtClean="0"/>
          </a:p>
        </p:txBody>
      </p:sp>
      <p:sp>
        <p:nvSpPr>
          <p:cNvPr id="135172" name="Slide Number Placeholder 3"/>
          <p:cNvSpPr>
            <a:spLocks noGrp="1"/>
          </p:cNvSpPr>
          <p:nvPr>
            <p:ph type="sldNum" sz="quarter" idx="5"/>
          </p:nvPr>
        </p:nvSpPr>
        <p:spPr>
          <a:noFill/>
        </p:spPr>
        <p:txBody>
          <a:bodyPr/>
          <a:lstStyle/>
          <a:p>
            <a:fld id="{86D3041A-C09D-4C3B-82F1-AF2C11136896}" type="slidenum">
              <a:rPr lang="en-US" smtClean="0"/>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ln/>
        </p:spPr>
        <p:txBody>
          <a:bodyPr/>
          <a:lstStyle/>
          <a:p>
            <a:pPr eaLnBrk="1" hangingPunct="1">
              <a:defRPr/>
            </a:pPr>
            <a:endParaRPr lang="en-US" dirty="0" smtClean="0"/>
          </a:p>
        </p:txBody>
      </p:sp>
      <p:sp>
        <p:nvSpPr>
          <p:cNvPr id="136196" name="Slide Number Placeholder 3"/>
          <p:cNvSpPr>
            <a:spLocks noGrp="1"/>
          </p:cNvSpPr>
          <p:nvPr>
            <p:ph type="sldNum" sz="quarter" idx="5"/>
          </p:nvPr>
        </p:nvSpPr>
        <p:spPr>
          <a:noFill/>
        </p:spPr>
        <p:txBody>
          <a:bodyPr/>
          <a:lstStyle/>
          <a:p>
            <a:fld id="{E925BBB2-5B40-4468-82B9-253D04523123}" type="slidenum">
              <a:rPr lang="en-US" smtClean="0"/>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defRPr/>
            </a:pPr>
            <a:endParaRPr lang="en-US" dirty="0"/>
          </a:p>
        </p:txBody>
      </p:sp>
      <p:sp>
        <p:nvSpPr>
          <p:cNvPr id="137220" name="Slide Number Placeholder 3"/>
          <p:cNvSpPr>
            <a:spLocks noGrp="1"/>
          </p:cNvSpPr>
          <p:nvPr>
            <p:ph type="sldNum" sz="quarter" idx="5"/>
          </p:nvPr>
        </p:nvSpPr>
        <p:spPr>
          <a:noFill/>
        </p:spPr>
        <p:txBody>
          <a:bodyPr/>
          <a:lstStyle/>
          <a:p>
            <a:fld id="{E58B5C4B-ED7B-4E0B-9F67-48FE2DC94C4B}" type="slidenum">
              <a:rPr lang="en-US" smtClean="0"/>
              <a:pPr/>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endParaRPr lang="en-US" sz="1000" b="1" dirty="0" smtClean="0"/>
          </a:p>
        </p:txBody>
      </p:sp>
      <p:sp>
        <p:nvSpPr>
          <p:cNvPr id="138244" name="Slide Number Placeholder 3"/>
          <p:cNvSpPr>
            <a:spLocks noGrp="1"/>
          </p:cNvSpPr>
          <p:nvPr>
            <p:ph type="sldNum" sz="quarter" idx="5"/>
          </p:nvPr>
        </p:nvSpPr>
        <p:spPr>
          <a:noFill/>
        </p:spPr>
        <p:txBody>
          <a:bodyPr/>
          <a:lstStyle/>
          <a:p>
            <a:fld id="{9DF51FFE-5EE7-4372-B8FC-9AA927FF60AC}" type="slidenum">
              <a:rPr lang="en-US" smtClean="0"/>
              <a:pPr/>
              <a:t>48</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pPr eaLnBrk="1" hangingPunct="1">
              <a:lnSpc>
                <a:spcPct val="90000"/>
              </a:lnSpc>
            </a:pPr>
            <a:endParaRPr lang="en-US" sz="800" dirty="0" smtClean="0">
              <a:latin typeface="Palatino-Roman" charset="0"/>
            </a:endParaRPr>
          </a:p>
          <a:p>
            <a:pPr eaLnBrk="1" hangingPunct="1">
              <a:lnSpc>
                <a:spcPct val="90000"/>
              </a:lnSpc>
            </a:pPr>
            <a:endParaRPr lang="en-US" dirty="0" smtClean="0">
              <a:latin typeface="Palatino-Roman" charset="0"/>
            </a:endParaRPr>
          </a:p>
          <a:p>
            <a:endParaRPr lang="en-US" dirty="0" smtClean="0"/>
          </a:p>
        </p:txBody>
      </p:sp>
      <p:sp>
        <p:nvSpPr>
          <p:cNvPr id="139268" name="Slide Number Placeholder 3"/>
          <p:cNvSpPr>
            <a:spLocks noGrp="1"/>
          </p:cNvSpPr>
          <p:nvPr>
            <p:ph type="sldNum" sz="quarter" idx="5"/>
          </p:nvPr>
        </p:nvSpPr>
        <p:spPr>
          <a:noFill/>
        </p:spPr>
        <p:txBody>
          <a:bodyPr/>
          <a:lstStyle/>
          <a:p>
            <a:fld id="{FF7DAB5D-DAB8-47CA-B999-8BF544E14CBA}" type="slidenum">
              <a:rPr lang="en-US" smtClean="0"/>
              <a:pPr/>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dirty="0" smtClean="0"/>
          </a:p>
        </p:txBody>
      </p:sp>
      <p:sp>
        <p:nvSpPr>
          <p:cNvPr id="94212" name="Slide Number Placeholder 3"/>
          <p:cNvSpPr>
            <a:spLocks noGrp="1"/>
          </p:cNvSpPr>
          <p:nvPr>
            <p:ph type="sldNum" sz="quarter" idx="5"/>
          </p:nvPr>
        </p:nvSpPr>
        <p:spPr>
          <a:noFill/>
        </p:spPr>
        <p:txBody>
          <a:bodyPr/>
          <a:lstStyle/>
          <a:p>
            <a:fld id="{9487600E-42D1-4B49-894B-0E6903E8D6AD}" type="slidenum">
              <a:rPr lang="en-US"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endParaRPr lang="en-US" dirty="0" smtClean="0"/>
          </a:p>
        </p:txBody>
      </p:sp>
      <p:sp>
        <p:nvSpPr>
          <p:cNvPr id="140292" name="Slide Number Placeholder 3"/>
          <p:cNvSpPr>
            <a:spLocks noGrp="1"/>
          </p:cNvSpPr>
          <p:nvPr>
            <p:ph type="sldNum" sz="quarter" idx="5"/>
          </p:nvPr>
        </p:nvSpPr>
        <p:spPr>
          <a:noFill/>
        </p:spPr>
        <p:txBody>
          <a:bodyPr/>
          <a:lstStyle/>
          <a:p>
            <a:fld id="{99A883BA-F2B1-4131-B913-649D79D1D072}" type="slidenum">
              <a:rPr lang="en-US" smtClean="0"/>
              <a:pPr/>
              <a:t>50</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endParaRPr lang="en-US" dirty="0" smtClean="0"/>
          </a:p>
        </p:txBody>
      </p:sp>
      <p:sp>
        <p:nvSpPr>
          <p:cNvPr id="141316" name="Slide Number Placeholder 3"/>
          <p:cNvSpPr>
            <a:spLocks noGrp="1"/>
          </p:cNvSpPr>
          <p:nvPr>
            <p:ph type="sldNum" sz="quarter" idx="5"/>
          </p:nvPr>
        </p:nvSpPr>
        <p:spPr>
          <a:noFill/>
        </p:spPr>
        <p:txBody>
          <a:bodyPr/>
          <a:lstStyle/>
          <a:p>
            <a:fld id="{D2D86263-0B60-46E9-8653-C642A6D20872}" type="slidenum">
              <a:rPr lang="en-US" smtClean="0"/>
              <a:pPr/>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endParaRPr lang="en-US" dirty="0" smtClean="0"/>
          </a:p>
        </p:txBody>
      </p:sp>
      <p:sp>
        <p:nvSpPr>
          <p:cNvPr id="142340" name="Slide Number Placeholder 3"/>
          <p:cNvSpPr>
            <a:spLocks noGrp="1"/>
          </p:cNvSpPr>
          <p:nvPr>
            <p:ph type="sldNum" sz="quarter" idx="5"/>
          </p:nvPr>
        </p:nvSpPr>
        <p:spPr>
          <a:noFill/>
        </p:spPr>
        <p:txBody>
          <a:bodyPr/>
          <a:lstStyle/>
          <a:p>
            <a:fld id="{6AABDFD0-D532-4773-B73B-66A1A02C12DB}" type="slidenum">
              <a:rPr lang="en-US" smtClean="0"/>
              <a:pPr/>
              <a:t>52</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10000"/>
          </a:bodyPr>
          <a:lstStyle/>
          <a:p>
            <a:pPr>
              <a:defRPr/>
            </a:pPr>
            <a:endParaRPr lang="en-US" dirty="0" smtClean="0">
              <a:ea typeface="ＭＳ Ｐゴシック" pitchFamily="-80" charset="-128"/>
            </a:endParaRPr>
          </a:p>
        </p:txBody>
      </p:sp>
      <p:sp>
        <p:nvSpPr>
          <p:cNvPr id="143364" name="Slide Number Placeholder 3"/>
          <p:cNvSpPr>
            <a:spLocks noGrp="1"/>
          </p:cNvSpPr>
          <p:nvPr>
            <p:ph type="sldNum" sz="quarter" idx="5"/>
          </p:nvPr>
        </p:nvSpPr>
        <p:spPr>
          <a:noFill/>
        </p:spPr>
        <p:txBody>
          <a:bodyPr/>
          <a:lstStyle/>
          <a:p>
            <a:fld id="{EFE2EBCC-45A3-48B2-9346-41742F5D94CC}" type="slidenum">
              <a:rPr lang="en-US" smtClean="0"/>
              <a:pPr/>
              <a:t>53</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ln/>
        </p:spPr>
        <p:txBody>
          <a:bodyPr/>
          <a:lstStyle/>
          <a:p>
            <a:pPr>
              <a:defRPr/>
            </a:pPr>
            <a:endParaRPr lang="en-US" dirty="0" smtClean="0"/>
          </a:p>
        </p:txBody>
      </p:sp>
      <p:sp>
        <p:nvSpPr>
          <p:cNvPr id="144388" name="Slide Number Placeholder 3"/>
          <p:cNvSpPr>
            <a:spLocks noGrp="1"/>
          </p:cNvSpPr>
          <p:nvPr>
            <p:ph type="sldNum" sz="quarter" idx="5"/>
          </p:nvPr>
        </p:nvSpPr>
        <p:spPr>
          <a:noFill/>
        </p:spPr>
        <p:txBody>
          <a:bodyPr/>
          <a:lstStyle/>
          <a:p>
            <a:fld id="{4EF1097F-F36E-4E8A-87F8-4C38648278EF}" type="slidenum">
              <a:rPr lang="en-US" smtClean="0"/>
              <a:pPr/>
              <a:t>54</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pPr defTabSz="928688"/>
            <a:endParaRPr lang="en-US" dirty="0" smtClean="0"/>
          </a:p>
        </p:txBody>
      </p:sp>
      <p:sp>
        <p:nvSpPr>
          <p:cNvPr id="145412" name="Slide Number Placeholder 3"/>
          <p:cNvSpPr>
            <a:spLocks noGrp="1"/>
          </p:cNvSpPr>
          <p:nvPr>
            <p:ph type="sldNum" sz="quarter" idx="5"/>
          </p:nvPr>
        </p:nvSpPr>
        <p:spPr>
          <a:noFill/>
        </p:spPr>
        <p:txBody>
          <a:bodyPr/>
          <a:lstStyle/>
          <a:p>
            <a:fld id="{0D3CEA81-ACD7-4A24-A1D8-EC149AE46E60}" type="slidenum">
              <a:rPr lang="en-US" smtClean="0"/>
              <a:pPr/>
              <a:t>55</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p:spPr>
        <p:txBody>
          <a:bodyPr/>
          <a:lstStyle/>
          <a:p>
            <a:endParaRPr lang="en-US" sz="1000" dirty="0" smtClean="0"/>
          </a:p>
        </p:txBody>
      </p:sp>
      <p:sp>
        <p:nvSpPr>
          <p:cNvPr id="146436" name="Slide Number Placeholder 3"/>
          <p:cNvSpPr>
            <a:spLocks noGrp="1"/>
          </p:cNvSpPr>
          <p:nvPr>
            <p:ph type="sldNum" sz="quarter" idx="5"/>
          </p:nvPr>
        </p:nvSpPr>
        <p:spPr>
          <a:noFill/>
        </p:spPr>
        <p:txBody>
          <a:bodyPr/>
          <a:lstStyle/>
          <a:p>
            <a:fld id="{ED409735-2A85-4C7B-BCC8-112F4160F328}" type="slidenum">
              <a:rPr lang="en-US" smtClean="0"/>
              <a:pPr/>
              <a:t>56</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eaLnBrk="1" hangingPunct="1">
              <a:lnSpc>
                <a:spcPct val="90000"/>
              </a:lnSpc>
              <a:defRPr/>
            </a:pPr>
            <a:endParaRPr lang="en-US" dirty="0" smtClean="0">
              <a:latin typeface="Palatino-Roman" charset="0"/>
            </a:endParaRPr>
          </a:p>
        </p:txBody>
      </p:sp>
      <p:sp>
        <p:nvSpPr>
          <p:cNvPr id="147460" name="Slide Number Placeholder 3"/>
          <p:cNvSpPr>
            <a:spLocks noGrp="1"/>
          </p:cNvSpPr>
          <p:nvPr>
            <p:ph type="sldNum" sz="quarter" idx="5"/>
          </p:nvPr>
        </p:nvSpPr>
        <p:spPr>
          <a:noFill/>
        </p:spPr>
        <p:txBody>
          <a:bodyPr/>
          <a:lstStyle/>
          <a:p>
            <a:fld id="{DBA0E92D-B515-4D6B-B170-C9E84DB07F33}" type="slidenum">
              <a:rPr lang="en-US" smtClean="0"/>
              <a:pPr/>
              <a:t>57</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endParaRPr lang="en-US" dirty="0" smtClean="0"/>
          </a:p>
          <a:p>
            <a:endParaRPr lang="en-US" dirty="0" smtClean="0"/>
          </a:p>
          <a:p>
            <a:endParaRPr lang="en-US" dirty="0" smtClean="0"/>
          </a:p>
        </p:txBody>
      </p:sp>
      <p:sp>
        <p:nvSpPr>
          <p:cNvPr id="148484" name="Slide Number Placeholder 3"/>
          <p:cNvSpPr>
            <a:spLocks noGrp="1"/>
          </p:cNvSpPr>
          <p:nvPr>
            <p:ph type="sldNum" sz="quarter" idx="5"/>
          </p:nvPr>
        </p:nvSpPr>
        <p:spPr>
          <a:noFill/>
        </p:spPr>
        <p:txBody>
          <a:bodyPr/>
          <a:lstStyle/>
          <a:p>
            <a:fld id="{44B2B4F1-53A2-40C4-B190-C28E5D260005}" type="slidenum">
              <a:rPr lang="en-US" smtClean="0"/>
              <a:pPr/>
              <a:t>58</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10000"/>
          </a:bodyPr>
          <a:lstStyle/>
          <a:p>
            <a:pPr>
              <a:defRPr/>
            </a:pPr>
            <a:endParaRPr lang="en-US" dirty="0"/>
          </a:p>
        </p:txBody>
      </p:sp>
      <p:sp>
        <p:nvSpPr>
          <p:cNvPr id="149508" name="Slide Number Placeholder 3"/>
          <p:cNvSpPr>
            <a:spLocks noGrp="1"/>
          </p:cNvSpPr>
          <p:nvPr>
            <p:ph type="sldNum" sz="quarter" idx="5"/>
          </p:nvPr>
        </p:nvSpPr>
        <p:spPr>
          <a:noFill/>
        </p:spPr>
        <p:txBody>
          <a:bodyPr/>
          <a:lstStyle/>
          <a:p>
            <a:fld id="{6380552C-B0B1-480F-9214-A0CAE2D4E793}" type="slidenum">
              <a:rPr lang="en-US" smtClean="0"/>
              <a:pPr/>
              <a:t>59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eaLnBrk="1" hangingPunct="1">
              <a:lnSpc>
                <a:spcPct val="85000"/>
              </a:lnSpc>
            </a:pPr>
            <a:endParaRPr lang="en-US" sz="1000" dirty="0" smtClean="0"/>
          </a:p>
        </p:txBody>
      </p:sp>
      <p:sp>
        <p:nvSpPr>
          <p:cNvPr id="95236" name="Slide Number Placeholder 3"/>
          <p:cNvSpPr>
            <a:spLocks noGrp="1"/>
          </p:cNvSpPr>
          <p:nvPr>
            <p:ph type="sldNum" sz="quarter" idx="5"/>
          </p:nvPr>
        </p:nvSpPr>
        <p:spPr>
          <a:noFill/>
        </p:spPr>
        <p:txBody>
          <a:bodyPr/>
          <a:lstStyle/>
          <a:p>
            <a:fld id="{18EBA900-819F-46DD-BC7D-907F49091230}" type="slidenum">
              <a:rPr lang="en-US" smtClean="0"/>
              <a:pPr/>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defRPr/>
            </a:pPr>
            <a:endParaRPr lang="en-US" dirty="0"/>
          </a:p>
        </p:txBody>
      </p:sp>
      <p:sp>
        <p:nvSpPr>
          <p:cNvPr id="150532" name="Slide Number Placeholder 3"/>
          <p:cNvSpPr>
            <a:spLocks noGrp="1"/>
          </p:cNvSpPr>
          <p:nvPr>
            <p:ph type="sldNum" sz="quarter" idx="5"/>
          </p:nvPr>
        </p:nvSpPr>
        <p:spPr>
          <a:noFill/>
        </p:spPr>
        <p:txBody>
          <a:bodyPr/>
          <a:lstStyle/>
          <a:p>
            <a:fld id="{0C38967E-FBFF-4A8F-93FD-0BFC5A86AEFB}" type="slidenum">
              <a:rPr lang="en-US" smtClean="0"/>
              <a:pPr/>
              <a:t>60</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p:spPr>
        <p:txBody>
          <a:bodyPr/>
          <a:lstStyle/>
          <a:p>
            <a:endParaRPr lang="en-US" dirty="0" smtClean="0"/>
          </a:p>
        </p:txBody>
      </p:sp>
      <p:sp>
        <p:nvSpPr>
          <p:cNvPr id="151556" name="Slide Number Placeholder 3"/>
          <p:cNvSpPr>
            <a:spLocks noGrp="1"/>
          </p:cNvSpPr>
          <p:nvPr>
            <p:ph type="sldNum" sz="quarter" idx="5"/>
          </p:nvPr>
        </p:nvSpPr>
        <p:spPr>
          <a:noFill/>
        </p:spPr>
        <p:txBody>
          <a:bodyPr/>
          <a:lstStyle/>
          <a:p>
            <a:fld id="{A25E24B0-CF61-46B0-A532-0B879A847DC3}" type="slidenum">
              <a:rPr lang="en-US" smtClean="0"/>
              <a:pPr/>
              <a:t>61</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p:spPr>
        <p:txBody>
          <a:bodyPr/>
          <a:lstStyle/>
          <a:p>
            <a:endParaRPr lang="en-US" dirty="0" smtClean="0">
              <a:latin typeface="Palatino-Roman" charset="0"/>
            </a:endParaRPr>
          </a:p>
          <a:p>
            <a:endParaRPr lang="en-US" dirty="0" smtClean="0">
              <a:latin typeface="Palatino-Roman" charset="0"/>
            </a:endParaRPr>
          </a:p>
        </p:txBody>
      </p:sp>
      <p:sp>
        <p:nvSpPr>
          <p:cNvPr id="152580" name="Slide Number Placeholder 3"/>
          <p:cNvSpPr>
            <a:spLocks noGrp="1"/>
          </p:cNvSpPr>
          <p:nvPr>
            <p:ph type="sldNum" sz="quarter" idx="5"/>
          </p:nvPr>
        </p:nvSpPr>
        <p:spPr>
          <a:noFill/>
        </p:spPr>
        <p:txBody>
          <a:bodyPr/>
          <a:lstStyle/>
          <a:p>
            <a:fld id="{82EE725D-F1C0-4F62-89AC-6F96EE2C7DA5}" type="slidenum">
              <a:rPr lang="en-US" smtClean="0"/>
              <a:pPr/>
              <a:t>62</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ln/>
        </p:spPr>
        <p:txBody>
          <a:bodyPr/>
          <a:lstStyle/>
          <a:p>
            <a:pPr>
              <a:defRPr/>
            </a:pPr>
            <a:endParaRPr lang="en-US" dirty="0" smtClean="0"/>
          </a:p>
        </p:txBody>
      </p:sp>
      <p:sp>
        <p:nvSpPr>
          <p:cNvPr id="153604" name="Slide Number Placeholder 3"/>
          <p:cNvSpPr>
            <a:spLocks noGrp="1"/>
          </p:cNvSpPr>
          <p:nvPr>
            <p:ph type="sldNum" sz="quarter" idx="5"/>
          </p:nvPr>
        </p:nvSpPr>
        <p:spPr>
          <a:noFill/>
        </p:spPr>
        <p:txBody>
          <a:bodyPr/>
          <a:lstStyle/>
          <a:p>
            <a:fld id="{FA7AACE0-6511-47A4-B906-801881A2215B}" type="slidenum">
              <a:rPr lang="en-US" smtClean="0"/>
              <a:pPr/>
              <a:t>63</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a:defRPr/>
            </a:pPr>
            <a:endParaRPr lang="en-US" dirty="0"/>
          </a:p>
        </p:txBody>
      </p:sp>
      <p:sp>
        <p:nvSpPr>
          <p:cNvPr id="154628" name="Slide Number Placeholder 3"/>
          <p:cNvSpPr>
            <a:spLocks noGrp="1"/>
          </p:cNvSpPr>
          <p:nvPr>
            <p:ph type="sldNum" sz="quarter" idx="5"/>
          </p:nvPr>
        </p:nvSpPr>
        <p:spPr>
          <a:noFill/>
        </p:spPr>
        <p:txBody>
          <a:bodyPr/>
          <a:lstStyle/>
          <a:p>
            <a:fld id="{11021FA6-7E4E-495C-903B-AB9AAF230344}" type="slidenum">
              <a:rPr lang="en-US" smtClean="0"/>
              <a:pPr/>
              <a:t>64</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endParaRPr lang="en-US" dirty="0" smtClean="0"/>
          </a:p>
        </p:txBody>
      </p:sp>
      <p:sp>
        <p:nvSpPr>
          <p:cNvPr id="155652" name="Slide Number Placeholder 3"/>
          <p:cNvSpPr>
            <a:spLocks noGrp="1"/>
          </p:cNvSpPr>
          <p:nvPr>
            <p:ph type="sldNum" sz="quarter" idx="5"/>
          </p:nvPr>
        </p:nvSpPr>
        <p:spPr>
          <a:noFill/>
        </p:spPr>
        <p:txBody>
          <a:bodyPr/>
          <a:lstStyle/>
          <a:p>
            <a:fld id="{55F7885F-F50F-45D9-9501-52F11E593E9F}" type="slidenum">
              <a:rPr lang="en-US" smtClean="0"/>
              <a:pPr/>
              <a:t>65</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marL="0" lvl="1">
              <a:defRPr/>
            </a:pPr>
            <a:endParaRPr lang="en-US" dirty="0" smtClean="0">
              <a:solidFill>
                <a:srgbClr val="A50021"/>
              </a:solidFill>
            </a:endParaRPr>
          </a:p>
          <a:p>
            <a:pPr marL="0" lvl="1">
              <a:defRPr/>
            </a:pPr>
            <a:endParaRPr lang="en-US" dirty="0" smtClean="0"/>
          </a:p>
        </p:txBody>
      </p:sp>
      <p:sp>
        <p:nvSpPr>
          <p:cNvPr id="156676" name="Slide Number Placeholder 3"/>
          <p:cNvSpPr>
            <a:spLocks noGrp="1"/>
          </p:cNvSpPr>
          <p:nvPr>
            <p:ph type="sldNum" sz="quarter" idx="5"/>
          </p:nvPr>
        </p:nvSpPr>
        <p:spPr>
          <a:noFill/>
        </p:spPr>
        <p:txBody>
          <a:bodyPr/>
          <a:lstStyle/>
          <a:p>
            <a:fld id="{3F8594BE-F519-4F48-B41F-152482D10623}" type="slidenum">
              <a:rPr lang="en-US" smtClean="0"/>
              <a:pPr/>
              <a:t>66</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endParaRPr lang="en-US" sz="1000" dirty="0" smtClean="0"/>
          </a:p>
        </p:txBody>
      </p:sp>
      <p:sp>
        <p:nvSpPr>
          <p:cNvPr id="157700" name="Slide Number Placeholder 3"/>
          <p:cNvSpPr>
            <a:spLocks noGrp="1"/>
          </p:cNvSpPr>
          <p:nvPr>
            <p:ph type="sldNum" sz="quarter" idx="5"/>
          </p:nvPr>
        </p:nvSpPr>
        <p:spPr>
          <a:noFill/>
        </p:spPr>
        <p:txBody>
          <a:bodyPr/>
          <a:lstStyle/>
          <a:p>
            <a:fld id="{D6ADCC54-FFEA-481B-82E8-FECE993C23D8}" type="slidenum">
              <a:rPr lang="en-US" smtClean="0"/>
              <a:pPr/>
              <a:t>67</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10000"/>
          </a:bodyPr>
          <a:lstStyle/>
          <a:p>
            <a:pPr>
              <a:defRPr/>
            </a:pPr>
            <a:endParaRPr lang="en-US" dirty="0"/>
          </a:p>
        </p:txBody>
      </p:sp>
      <p:sp>
        <p:nvSpPr>
          <p:cNvPr id="158724" name="Slide Number Placeholder 3"/>
          <p:cNvSpPr>
            <a:spLocks noGrp="1"/>
          </p:cNvSpPr>
          <p:nvPr>
            <p:ph type="sldNum" sz="quarter" idx="5"/>
          </p:nvPr>
        </p:nvSpPr>
        <p:spPr>
          <a:noFill/>
        </p:spPr>
        <p:txBody>
          <a:bodyPr/>
          <a:lstStyle/>
          <a:p>
            <a:fld id="{199BF261-73F2-436F-B014-0DE59AE99B6E}" type="slidenum">
              <a:rPr lang="en-US" smtClean="0"/>
              <a:pPr/>
              <a:t>68</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pPr eaLnBrk="1" hangingPunct="1"/>
            <a:endParaRPr lang="en-US" dirty="0" smtClean="0">
              <a:ea typeface="MS PGothic" pitchFamily="34" charset="-128"/>
            </a:endParaRPr>
          </a:p>
        </p:txBody>
      </p:sp>
      <p:sp>
        <p:nvSpPr>
          <p:cNvPr id="159748" name="Slide Number Placeholder 3"/>
          <p:cNvSpPr>
            <a:spLocks noGrp="1"/>
          </p:cNvSpPr>
          <p:nvPr>
            <p:ph type="sldNum" sz="quarter" idx="5"/>
          </p:nvPr>
        </p:nvSpPr>
        <p:spPr>
          <a:noFill/>
        </p:spPr>
        <p:txBody>
          <a:bodyPr/>
          <a:lstStyle/>
          <a:p>
            <a:fld id="{3E3D9C05-DBFE-4516-8CB0-285C814B41C9}" type="slidenum">
              <a:rPr lang="en-US" smtClean="0"/>
              <a:pPr/>
              <a:t>69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marL="342900" indent="-342900">
              <a:spcBef>
                <a:spcPct val="0"/>
              </a:spcBef>
              <a:spcAft>
                <a:spcPts val="600"/>
              </a:spcAft>
              <a:buFontTx/>
              <a:buChar char="•"/>
              <a:tabLst>
                <a:tab pos="573088" algn="l"/>
              </a:tabLst>
            </a:pPr>
            <a:endParaRPr lang="en-US" dirty="0" smtClean="0">
              <a:latin typeface="Microsoft Sans Serif" pitchFamily="34" charset="0"/>
            </a:endParaRPr>
          </a:p>
        </p:txBody>
      </p:sp>
      <p:sp>
        <p:nvSpPr>
          <p:cNvPr id="96260" name="Slide Number Placeholder 3"/>
          <p:cNvSpPr>
            <a:spLocks noGrp="1"/>
          </p:cNvSpPr>
          <p:nvPr>
            <p:ph type="sldNum" sz="quarter" idx="5"/>
          </p:nvPr>
        </p:nvSpPr>
        <p:spPr>
          <a:noFill/>
        </p:spPr>
        <p:txBody>
          <a:bodyPr/>
          <a:lstStyle/>
          <a:p>
            <a:fld id="{7CD8764A-F8B2-405B-AAB6-D6F3A66A9773}" type="slidenum">
              <a:rPr lang="en-US" smtClean="0"/>
              <a:pPr/>
              <a:t>7</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marL="0" lvl="1" eaLnBrk="1" hangingPunct="1">
              <a:defRPr/>
            </a:pPr>
            <a:endParaRPr lang="en-US" b="1" dirty="0" smtClean="0"/>
          </a:p>
        </p:txBody>
      </p:sp>
      <p:sp>
        <p:nvSpPr>
          <p:cNvPr id="160772" name="Slide Number Placeholder 3"/>
          <p:cNvSpPr>
            <a:spLocks noGrp="1"/>
          </p:cNvSpPr>
          <p:nvPr>
            <p:ph type="sldNum" sz="quarter" idx="5"/>
          </p:nvPr>
        </p:nvSpPr>
        <p:spPr>
          <a:noFill/>
        </p:spPr>
        <p:txBody>
          <a:bodyPr/>
          <a:lstStyle/>
          <a:p>
            <a:fld id="{E8FC7DDB-ECFF-4ACF-AB65-7A6E850F5479}" type="slidenum">
              <a:rPr lang="en-US" smtClean="0"/>
              <a:pPr/>
              <a:t>70</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p:spPr>
        <p:txBody>
          <a:bodyPr/>
          <a:lstStyle/>
          <a:p>
            <a:endParaRPr lang="en-US" dirty="0" smtClean="0"/>
          </a:p>
        </p:txBody>
      </p:sp>
      <p:sp>
        <p:nvSpPr>
          <p:cNvPr id="161796" name="Slide Number Placeholder 3"/>
          <p:cNvSpPr>
            <a:spLocks noGrp="1"/>
          </p:cNvSpPr>
          <p:nvPr>
            <p:ph type="sldNum" sz="quarter" idx="5"/>
          </p:nvPr>
        </p:nvSpPr>
        <p:spPr>
          <a:noFill/>
        </p:spPr>
        <p:txBody>
          <a:bodyPr/>
          <a:lstStyle/>
          <a:p>
            <a:fld id="{80317EE0-391A-4758-BC09-8E6746C47867}" type="slidenum">
              <a:rPr lang="en-US" smtClean="0"/>
              <a:pPr/>
              <a:t>71</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dirty="0" smtClean="0"/>
          </a:p>
        </p:txBody>
      </p:sp>
      <p:sp>
        <p:nvSpPr>
          <p:cNvPr id="162820" name="Slide Number Placeholder 3"/>
          <p:cNvSpPr>
            <a:spLocks noGrp="1"/>
          </p:cNvSpPr>
          <p:nvPr>
            <p:ph type="sldNum" sz="quarter" idx="5"/>
          </p:nvPr>
        </p:nvSpPr>
        <p:spPr>
          <a:noFill/>
        </p:spPr>
        <p:txBody>
          <a:bodyPr/>
          <a:lstStyle/>
          <a:p>
            <a:fld id="{15112164-380F-449A-89AA-2394334C07BA}" type="slidenum">
              <a:rPr lang="en-US" smtClean="0"/>
              <a:pPr/>
              <a:t>72</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p:spPr>
        <p:txBody>
          <a:bodyPr/>
          <a:lstStyle/>
          <a:p>
            <a:endParaRPr lang="en-US" dirty="0" smtClean="0"/>
          </a:p>
        </p:txBody>
      </p:sp>
      <p:sp>
        <p:nvSpPr>
          <p:cNvPr id="163844" name="Slide Number Placeholder 3"/>
          <p:cNvSpPr>
            <a:spLocks noGrp="1"/>
          </p:cNvSpPr>
          <p:nvPr>
            <p:ph type="sldNum" sz="quarter" idx="5"/>
          </p:nvPr>
        </p:nvSpPr>
        <p:spPr>
          <a:noFill/>
        </p:spPr>
        <p:txBody>
          <a:bodyPr/>
          <a:lstStyle/>
          <a:p>
            <a:fld id="{783632D4-F7AA-4636-9A13-171A39D32DB6}" type="slidenum">
              <a:rPr lang="en-US" smtClean="0"/>
              <a:pPr/>
              <a:t>73</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a:defRPr/>
            </a:pPr>
            <a:endParaRPr lang="en-US" dirty="0"/>
          </a:p>
        </p:txBody>
      </p:sp>
      <p:sp>
        <p:nvSpPr>
          <p:cNvPr id="164868" name="Slide Number Placeholder 3"/>
          <p:cNvSpPr>
            <a:spLocks noGrp="1"/>
          </p:cNvSpPr>
          <p:nvPr>
            <p:ph type="sldNum" sz="quarter" idx="5"/>
          </p:nvPr>
        </p:nvSpPr>
        <p:spPr>
          <a:noFill/>
        </p:spPr>
        <p:txBody>
          <a:bodyPr/>
          <a:lstStyle/>
          <a:p>
            <a:fld id="{5491DA41-A944-4AAE-AD7F-C05C9EC5A423}" type="slidenum">
              <a:rPr lang="en-US" smtClean="0"/>
              <a:pPr/>
              <a:t>74</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p:spPr>
        <p:txBody>
          <a:bodyPr/>
          <a:lstStyle/>
          <a:p>
            <a:endParaRPr lang="en-US" dirty="0" smtClean="0"/>
          </a:p>
        </p:txBody>
      </p:sp>
      <p:sp>
        <p:nvSpPr>
          <p:cNvPr id="165892" name="Slide Number Placeholder 3"/>
          <p:cNvSpPr>
            <a:spLocks noGrp="1"/>
          </p:cNvSpPr>
          <p:nvPr>
            <p:ph type="sldNum" sz="quarter" idx="5"/>
          </p:nvPr>
        </p:nvSpPr>
        <p:spPr>
          <a:noFill/>
        </p:spPr>
        <p:txBody>
          <a:bodyPr/>
          <a:lstStyle/>
          <a:p>
            <a:fld id="{31773025-F393-4A47-AB64-0FA9C082CCE6}" type="slidenum">
              <a:rPr lang="en-US" smtClean="0"/>
              <a:pPr/>
              <a:t>75</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p:spPr>
        <p:txBody>
          <a:bodyPr/>
          <a:lstStyle/>
          <a:p>
            <a:endParaRPr lang="en-US" dirty="0" smtClean="0"/>
          </a:p>
        </p:txBody>
      </p:sp>
      <p:sp>
        <p:nvSpPr>
          <p:cNvPr id="166916" name="Slide Number Placeholder 3"/>
          <p:cNvSpPr>
            <a:spLocks noGrp="1"/>
          </p:cNvSpPr>
          <p:nvPr>
            <p:ph type="sldNum" sz="quarter" idx="5"/>
          </p:nvPr>
        </p:nvSpPr>
        <p:spPr>
          <a:noFill/>
        </p:spPr>
        <p:txBody>
          <a:bodyPr/>
          <a:lstStyle/>
          <a:p>
            <a:fld id="{7A027575-C2AE-4953-A8FD-4E665ACF7B5E}" type="slidenum">
              <a:rPr lang="en-US" smtClean="0"/>
              <a:pPr/>
              <a:t>76</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p:spPr>
        <p:txBody>
          <a:bodyPr/>
          <a:lstStyle/>
          <a:p>
            <a:endParaRPr lang="en-US" dirty="0" smtClean="0"/>
          </a:p>
        </p:txBody>
      </p:sp>
      <p:sp>
        <p:nvSpPr>
          <p:cNvPr id="167940" name="Slide Number Placeholder 3"/>
          <p:cNvSpPr>
            <a:spLocks noGrp="1"/>
          </p:cNvSpPr>
          <p:nvPr>
            <p:ph type="sldNum" sz="quarter" idx="5"/>
          </p:nvPr>
        </p:nvSpPr>
        <p:spPr>
          <a:noFill/>
        </p:spPr>
        <p:txBody>
          <a:bodyPr/>
          <a:lstStyle/>
          <a:p>
            <a:fld id="{D8FCA82C-73BA-4CE7-A2D2-02016DA5299B}" type="slidenum">
              <a:rPr lang="en-US" smtClean="0"/>
              <a:pPr/>
              <a:t>77</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ln/>
        </p:spPr>
        <p:txBody>
          <a:bodyPr/>
          <a:lstStyle/>
          <a:p>
            <a:pPr>
              <a:defRPr/>
            </a:pPr>
            <a:endParaRPr lang="en-US" dirty="0" smtClean="0"/>
          </a:p>
        </p:txBody>
      </p:sp>
      <p:sp>
        <p:nvSpPr>
          <p:cNvPr id="168964" name="Slide Number Placeholder 3"/>
          <p:cNvSpPr>
            <a:spLocks noGrp="1"/>
          </p:cNvSpPr>
          <p:nvPr>
            <p:ph type="sldNum" sz="quarter" idx="5"/>
          </p:nvPr>
        </p:nvSpPr>
        <p:spPr>
          <a:noFill/>
        </p:spPr>
        <p:txBody>
          <a:bodyPr/>
          <a:lstStyle/>
          <a:p>
            <a:fld id="{710A07D9-EF82-4819-A89E-4A6095720268}" type="slidenum">
              <a:rPr lang="en-US" smtClean="0"/>
              <a:pPr/>
              <a:t>78</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p:spPr>
        <p:txBody>
          <a:bodyPr/>
          <a:lstStyle/>
          <a:p>
            <a:endParaRPr lang="en-US" dirty="0" smtClean="0"/>
          </a:p>
        </p:txBody>
      </p:sp>
      <p:sp>
        <p:nvSpPr>
          <p:cNvPr id="169988" name="Slide Number Placeholder 3"/>
          <p:cNvSpPr>
            <a:spLocks noGrp="1"/>
          </p:cNvSpPr>
          <p:nvPr>
            <p:ph type="sldNum" sz="quarter" idx="5"/>
          </p:nvPr>
        </p:nvSpPr>
        <p:spPr>
          <a:noFill/>
        </p:spPr>
        <p:txBody>
          <a:bodyPr/>
          <a:lstStyle/>
          <a:p>
            <a:fld id="{1DEF49E7-7195-40F1-8CB5-A4A8D12582F8}" type="slidenum">
              <a:rPr lang="en-US" smtClean="0"/>
              <a:pPr/>
              <a:t>79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endParaRPr lang="en-US" dirty="0" smtClean="0"/>
          </a:p>
        </p:txBody>
      </p:sp>
      <p:sp>
        <p:nvSpPr>
          <p:cNvPr id="97284" name="Slide Number Placeholder 3"/>
          <p:cNvSpPr>
            <a:spLocks noGrp="1"/>
          </p:cNvSpPr>
          <p:nvPr>
            <p:ph type="sldNum" sz="quarter" idx="5"/>
          </p:nvPr>
        </p:nvSpPr>
        <p:spPr>
          <a:noFill/>
        </p:spPr>
        <p:txBody>
          <a:bodyPr/>
          <a:lstStyle/>
          <a:p>
            <a:fld id="{8247C24C-8FCB-453E-89F3-590E53F3A7DF}" type="slidenum">
              <a:rPr lang="en-US" smtClean="0"/>
              <a:pPr/>
              <a:t>8</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p:spPr>
        <p:txBody>
          <a:bodyPr/>
          <a:lstStyle/>
          <a:p>
            <a:endParaRPr lang="en-US" dirty="0" smtClean="0"/>
          </a:p>
        </p:txBody>
      </p:sp>
      <p:sp>
        <p:nvSpPr>
          <p:cNvPr id="171012" name="Slide Number Placeholder 3"/>
          <p:cNvSpPr>
            <a:spLocks noGrp="1"/>
          </p:cNvSpPr>
          <p:nvPr>
            <p:ph type="sldNum" sz="quarter" idx="5"/>
          </p:nvPr>
        </p:nvSpPr>
        <p:spPr>
          <a:noFill/>
        </p:spPr>
        <p:txBody>
          <a:bodyPr/>
          <a:lstStyle/>
          <a:p>
            <a:fld id="{C7C79A64-DF76-4C19-8B59-BAA207D6A068}" type="slidenum">
              <a:rPr lang="en-US" smtClean="0"/>
              <a:pPr/>
              <a:t>80</a:t>
            </a:fld>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p:spPr>
        <p:txBody>
          <a:bodyPr/>
          <a:lstStyle/>
          <a:p>
            <a:endParaRPr lang="en-US" dirty="0" smtClean="0"/>
          </a:p>
        </p:txBody>
      </p:sp>
      <p:sp>
        <p:nvSpPr>
          <p:cNvPr id="172036" name="Slide Number Placeholder 3"/>
          <p:cNvSpPr>
            <a:spLocks noGrp="1"/>
          </p:cNvSpPr>
          <p:nvPr>
            <p:ph type="sldNum" sz="quarter" idx="5"/>
          </p:nvPr>
        </p:nvSpPr>
        <p:spPr>
          <a:noFill/>
        </p:spPr>
        <p:txBody>
          <a:bodyPr/>
          <a:lstStyle/>
          <a:p>
            <a:fld id="{17B5C76E-4888-49F5-87EB-F6CD3170575E}" type="slidenum">
              <a:rPr lang="en-US" smtClean="0"/>
              <a:pPr/>
              <a:t>81</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p:spPr>
        <p:txBody>
          <a:bodyPr/>
          <a:lstStyle/>
          <a:p>
            <a:endParaRPr lang="en-US" dirty="0" smtClean="0"/>
          </a:p>
        </p:txBody>
      </p:sp>
      <p:sp>
        <p:nvSpPr>
          <p:cNvPr id="173060" name="Slide Number Placeholder 3"/>
          <p:cNvSpPr>
            <a:spLocks noGrp="1"/>
          </p:cNvSpPr>
          <p:nvPr>
            <p:ph type="sldNum" sz="quarter" idx="5"/>
          </p:nvPr>
        </p:nvSpPr>
        <p:spPr>
          <a:noFill/>
        </p:spPr>
        <p:txBody>
          <a:bodyPr/>
          <a:lstStyle/>
          <a:p>
            <a:fld id="{1056A492-E130-4C37-B033-36AF3359FB34}" type="slidenum">
              <a:rPr lang="en-US" smtClean="0"/>
              <a:pPr/>
              <a:t>82</a:t>
            </a:fld>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p:spPr>
        <p:txBody>
          <a:bodyPr/>
          <a:lstStyle/>
          <a:p>
            <a:endParaRPr lang="en-US" dirty="0" smtClean="0"/>
          </a:p>
        </p:txBody>
      </p:sp>
      <p:sp>
        <p:nvSpPr>
          <p:cNvPr id="174084" name="Slide Number Placeholder 3"/>
          <p:cNvSpPr>
            <a:spLocks noGrp="1"/>
          </p:cNvSpPr>
          <p:nvPr>
            <p:ph type="sldNum" sz="quarter" idx="5"/>
          </p:nvPr>
        </p:nvSpPr>
        <p:spPr>
          <a:noFill/>
        </p:spPr>
        <p:txBody>
          <a:bodyPr/>
          <a:lstStyle/>
          <a:p>
            <a:fld id="{8167EE98-A364-4857-A888-1E89D7D4129F}" type="slidenum">
              <a:rPr lang="en-US" smtClean="0"/>
              <a:pPr/>
              <a:t>83</a:t>
            </a:fld>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endParaRPr lang="en-US" dirty="0" smtClean="0"/>
          </a:p>
        </p:txBody>
      </p:sp>
      <p:sp>
        <p:nvSpPr>
          <p:cNvPr id="175108" name="Slide Number Placeholder 3"/>
          <p:cNvSpPr>
            <a:spLocks noGrp="1"/>
          </p:cNvSpPr>
          <p:nvPr>
            <p:ph type="sldNum" sz="quarter" idx="5"/>
          </p:nvPr>
        </p:nvSpPr>
        <p:spPr>
          <a:noFill/>
        </p:spPr>
        <p:txBody>
          <a:bodyPr/>
          <a:lstStyle/>
          <a:p>
            <a:fld id="{939CEFAE-3696-4E52-AF25-F7B05092D890}" type="slidenum">
              <a:rPr lang="en-US" smtClean="0"/>
              <a:pPr/>
              <a:t>84</a:t>
            </a:fld>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p:spPr>
        <p:txBody>
          <a:bodyPr/>
          <a:lstStyle/>
          <a:p>
            <a:endParaRPr lang="en-US" dirty="0" smtClean="0"/>
          </a:p>
        </p:txBody>
      </p:sp>
      <p:sp>
        <p:nvSpPr>
          <p:cNvPr id="176132" name="Slide Number Placeholder 3"/>
          <p:cNvSpPr>
            <a:spLocks noGrp="1"/>
          </p:cNvSpPr>
          <p:nvPr>
            <p:ph type="sldNum" sz="quarter" idx="5"/>
          </p:nvPr>
        </p:nvSpPr>
        <p:spPr>
          <a:noFill/>
        </p:spPr>
        <p:txBody>
          <a:bodyPr/>
          <a:lstStyle/>
          <a:p>
            <a:fld id="{2787A2DD-BB98-40FD-A5A4-5C55A7924BD6}" type="slidenum">
              <a:rPr lang="en-US" smtClean="0"/>
              <a:pPr/>
              <a:t>85</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defRPr/>
            </a:pPr>
            <a:endParaRPr lang="en-US" dirty="0"/>
          </a:p>
        </p:txBody>
      </p:sp>
      <p:sp>
        <p:nvSpPr>
          <p:cNvPr id="98308" name="Slide Number Placeholder 3"/>
          <p:cNvSpPr>
            <a:spLocks noGrp="1"/>
          </p:cNvSpPr>
          <p:nvPr>
            <p:ph type="sldNum" sz="quarter" idx="5"/>
          </p:nvPr>
        </p:nvSpPr>
        <p:spPr>
          <a:noFill/>
        </p:spPr>
        <p:txBody>
          <a:bodyPr/>
          <a:lstStyle/>
          <a:p>
            <a:fld id="{801DEE47-434A-4981-B505-8D1EA83345D5}"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3B5402-D685-4C06-8F17-35A60FE05B0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5B47CB-C331-4B25-B83E-3D4641C4C10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457200"/>
            <a:ext cx="215265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457200"/>
            <a:ext cx="630555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B70A42-2572-4991-9407-3E27A24DEBD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2057400"/>
            <a:ext cx="8610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1DE032-E961-41A3-BCA3-2CF2ABA6F7C1}"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762000"/>
            <a:ext cx="8229600" cy="5364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4446F42-97D6-4984-AACF-954EA5F39EC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A94C24-6612-4B93-94FA-6BE0954E385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294000-BED2-4BE0-B105-11B66D88F04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0574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0574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EB7D90-8665-48FD-BC52-F3ECD68B321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805F196-B34A-4370-B782-8B3D0882E8C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CA8CE8C-FCBA-41ED-9E01-22F6D9B50FF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AA3B63-D892-4C6B-BDE4-7281B7FA629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0FC924-6785-4413-896E-AB5F62F53E8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077C7A-37E6-47D7-868B-38123A50AEE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wmf"/><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Freeform 14"/>
          <p:cNvSpPr>
            <a:spLocks/>
          </p:cNvSpPr>
          <p:nvPr/>
        </p:nvSpPr>
        <p:spPr bwMode="auto">
          <a:xfrm rot="5400000">
            <a:off x="457200" y="-457200"/>
            <a:ext cx="1981200" cy="2895600"/>
          </a:xfrm>
          <a:custGeom>
            <a:avLst/>
            <a:gdLst/>
            <a:ahLst/>
            <a:cxnLst>
              <a:cxn ang="0">
                <a:pos x="0" y="0"/>
              </a:cxn>
              <a:cxn ang="0">
                <a:pos x="0" y="3017"/>
              </a:cxn>
              <a:cxn ang="0">
                <a:pos x="2275" y="3017"/>
              </a:cxn>
              <a:cxn ang="0">
                <a:pos x="2635" y="2657"/>
              </a:cxn>
              <a:cxn ang="0">
                <a:pos x="2635" y="337"/>
              </a:cxn>
              <a:cxn ang="0">
                <a:pos x="2298" y="0"/>
              </a:cxn>
              <a:cxn ang="0">
                <a:pos x="2298" y="0"/>
              </a:cxn>
              <a:cxn ang="0">
                <a:pos x="0" y="0"/>
              </a:cxn>
            </a:cxnLst>
            <a:rect l="0" t="0" r="r" b="b"/>
            <a:pathLst>
              <a:path w="2635" h="3017">
                <a:moveTo>
                  <a:pt x="0" y="0"/>
                </a:moveTo>
                <a:lnTo>
                  <a:pt x="0" y="3017"/>
                </a:lnTo>
                <a:lnTo>
                  <a:pt x="2275" y="3017"/>
                </a:lnTo>
                <a:lnTo>
                  <a:pt x="2635" y="2657"/>
                </a:lnTo>
                <a:lnTo>
                  <a:pt x="2635" y="337"/>
                </a:lnTo>
                <a:lnTo>
                  <a:pt x="2298" y="0"/>
                </a:lnTo>
                <a:lnTo>
                  <a:pt x="2298" y="0"/>
                </a:lnTo>
                <a:lnTo>
                  <a:pt x="0" y="0"/>
                </a:lnTo>
              </a:path>
            </a:pathLst>
          </a:custGeom>
          <a:solidFill>
            <a:srgbClr val="C7DA44"/>
          </a:solidFill>
          <a:ln w="9525">
            <a:noFill/>
            <a:round/>
            <a:headEnd/>
            <a:tailEnd/>
          </a:ln>
        </p:spPr>
        <p:txBody>
          <a:bodyPr/>
          <a:lstStyle/>
          <a:p>
            <a:pPr>
              <a:defRPr/>
            </a:pPr>
            <a:endParaRPr lang="en-US" dirty="0"/>
          </a:p>
        </p:txBody>
      </p:sp>
      <p:sp>
        <p:nvSpPr>
          <p:cNvPr id="1037" name="Freeform 13"/>
          <p:cNvSpPr>
            <a:spLocks/>
          </p:cNvSpPr>
          <p:nvPr/>
        </p:nvSpPr>
        <p:spPr bwMode="auto">
          <a:xfrm rot="16200000">
            <a:off x="3505200" y="-533400"/>
            <a:ext cx="1981200" cy="3048000"/>
          </a:xfrm>
          <a:custGeom>
            <a:avLst/>
            <a:gdLst/>
            <a:ahLst/>
            <a:cxnLst>
              <a:cxn ang="0">
                <a:pos x="337" y="0"/>
              </a:cxn>
              <a:cxn ang="0">
                <a:pos x="0" y="337"/>
              </a:cxn>
              <a:cxn ang="0">
                <a:pos x="0" y="2657"/>
              </a:cxn>
              <a:cxn ang="0">
                <a:pos x="360" y="3017"/>
              </a:cxn>
              <a:cxn ang="0">
                <a:pos x="3003" y="3017"/>
              </a:cxn>
              <a:cxn ang="0">
                <a:pos x="3003" y="0"/>
              </a:cxn>
              <a:cxn ang="0">
                <a:pos x="3003" y="0"/>
              </a:cxn>
              <a:cxn ang="0">
                <a:pos x="337" y="0"/>
              </a:cxn>
            </a:cxnLst>
            <a:rect l="0" t="0" r="r" b="b"/>
            <a:pathLst>
              <a:path w="3004" h="3017">
                <a:moveTo>
                  <a:pt x="337" y="0"/>
                </a:moveTo>
                <a:lnTo>
                  <a:pt x="0" y="337"/>
                </a:lnTo>
                <a:lnTo>
                  <a:pt x="0" y="2657"/>
                </a:lnTo>
                <a:lnTo>
                  <a:pt x="360" y="3017"/>
                </a:lnTo>
                <a:lnTo>
                  <a:pt x="3003" y="3017"/>
                </a:lnTo>
                <a:lnTo>
                  <a:pt x="3003" y="0"/>
                </a:lnTo>
                <a:lnTo>
                  <a:pt x="3003" y="0"/>
                </a:lnTo>
                <a:lnTo>
                  <a:pt x="337" y="0"/>
                </a:lnTo>
              </a:path>
            </a:pathLst>
          </a:custGeom>
          <a:solidFill>
            <a:srgbClr val="E7EEB8"/>
          </a:solidFill>
          <a:ln w="9525">
            <a:noFill/>
            <a:round/>
            <a:headEnd/>
            <a:tailEnd/>
          </a:ln>
        </p:spPr>
        <p:txBody>
          <a:bodyPr/>
          <a:lstStyle/>
          <a:p>
            <a:pPr>
              <a:defRPr/>
            </a:pPr>
            <a:endParaRPr lang="en-US" dirty="0"/>
          </a:p>
        </p:txBody>
      </p:sp>
      <p:sp>
        <p:nvSpPr>
          <p:cNvPr id="1036" name="Freeform 12"/>
          <p:cNvSpPr>
            <a:spLocks/>
          </p:cNvSpPr>
          <p:nvPr/>
        </p:nvSpPr>
        <p:spPr bwMode="auto">
          <a:xfrm rot="5400000">
            <a:off x="6629400" y="-533400"/>
            <a:ext cx="1981200" cy="3048000"/>
          </a:xfrm>
          <a:custGeom>
            <a:avLst/>
            <a:gdLst/>
            <a:ahLst/>
            <a:cxnLst>
              <a:cxn ang="0">
                <a:pos x="0" y="0"/>
              </a:cxn>
              <a:cxn ang="0">
                <a:pos x="0" y="3017"/>
              </a:cxn>
              <a:cxn ang="0">
                <a:pos x="2275" y="3017"/>
              </a:cxn>
              <a:cxn ang="0">
                <a:pos x="2635" y="2657"/>
              </a:cxn>
              <a:cxn ang="0">
                <a:pos x="2635" y="337"/>
              </a:cxn>
              <a:cxn ang="0">
                <a:pos x="2298" y="0"/>
              </a:cxn>
              <a:cxn ang="0">
                <a:pos x="2298" y="0"/>
              </a:cxn>
              <a:cxn ang="0">
                <a:pos x="0" y="0"/>
              </a:cxn>
            </a:cxnLst>
            <a:rect l="0" t="0" r="r" b="b"/>
            <a:pathLst>
              <a:path w="2635" h="3017">
                <a:moveTo>
                  <a:pt x="0" y="0"/>
                </a:moveTo>
                <a:lnTo>
                  <a:pt x="0" y="3017"/>
                </a:lnTo>
                <a:lnTo>
                  <a:pt x="2275" y="3017"/>
                </a:lnTo>
                <a:lnTo>
                  <a:pt x="2635" y="2657"/>
                </a:lnTo>
                <a:lnTo>
                  <a:pt x="2635" y="337"/>
                </a:lnTo>
                <a:lnTo>
                  <a:pt x="2298" y="0"/>
                </a:lnTo>
                <a:lnTo>
                  <a:pt x="2298" y="0"/>
                </a:lnTo>
                <a:lnTo>
                  <a:pt x="0" y="0"/>
                </a:lnTo>
              </a:path>
            </a:pathLst>
          </a:custGeom>
          <a:solidFill>
            <a:srgbClr val="C7DA44"/>
          </a:solidFill>
          <a:ln w="9525">
            <a:noFill/>
            <a:round/>
            <a:headEnd/>
            <a:tailEnd/>
          </a:ln>
        </p:spPr>
        <p:txBody>
          <a:bodyPr/>
          <a:lstStyle/>
          <a:p>
            <a:pPr>
              <a:defRPr/>
            </a:pPr>
            <a:endParaRPr lang="en-US" dirty="0"/>
          </a:p>
        </p:txBody>
      </p:sp>
      <p:sp>
        <p:nvSpPr>
          <p:cNvPr id="1029" name="Rectangle 2"/>
          <p:cNvSpPr>
            <a:spLocks noGrp="1" noChangeArrowheads="1"/>
          </p:cNvSpPr>
          <p:nvPr>
            <p:ph type="title"/>
          </p:nvPr>
        </p:nvSpPr>
        <p:spPr bwMode="auto">
          <a:xfrm>
            <a:off x="30480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vl1pPr>
          </a:lstStyle>
          <a:p>
            <a:pPr>
              <a:defRPr/>
            </a:pPr>
            <a:endParaRPr lang="en-US"/>
          </a:p>
        </p:txBody>
      </p:sp>
      <p:sp>
        <p:nvSpPr>
          <p:cNvPr id="2"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BF178B4-1CC6-4343-A0AE-A4B7F914526F}" type="slidenum">
              <a:rPr lang="en-US"/>
              <a:pPr>
                <a:defRPr/>
              </a:pPr>
              <a:t>‹#›</a:t>
            </a:fld>
            <a:endParaRPr lang="en-US" dirty="0"/>
          </a:p>
        </p:txBody>
      </p:sp>
      <p:pic>
        <p:nvPicPr>
          <p:cNvPr id="1033" name="Picture 7"/>
          <p:cNvPicPr>
            <a:picLocks noChangeAspect="1" noChangeArrowheads="1"/>
          </p:cNvPicPr>
          <p:nvPr/>
        </p:nvPicPr>
        <p:blipFill>
          <a:blip r:embed="rId15"/>
          <a:srcRect/>
          <a:stretch>
            <a:fillRect/>
          </a:stretch>
        </p:blipFill>
        <p:spPr bwMode="auto">
          <a:xfrm>
            <a:off x="6400800" y="685800"/>
            <a:ext cx="914400" cy="912813"/>
          </a:xfrm>
          <a:prstGeom prst="rect">
            <a:avLst/>
          </a:prstGeom>
          <a:noFill/>
          <a:ln w="9525">
            <a:solidFill>
              <a:schemeClr val="tx1"/>
            </a:solidFill>
            <a:miter lim="800000"/>
            <a:headEnd/>
            <a:tailEnd/>
          </a:ln>
        </p:spPr>
      </p:pic>
      <p:pic>
        <p:nvPicPr>
          <p:cNvPr id="1034" name="Picture 9"/>
          <p:cNvPicPr>
            <a:picLocks noChangeAspect="1" noChangeArrowheads="1"/>
          </p:cNvPicPr>
          <p:nvPr/>
        </p:nvPicPr>
        <p:blipFill>
          <a:blip r:embed="rId16"/>
          <a:srcRect/>
          <a:stretch>
            <a:fillRect/>
          </a:stretch>
        </p:blipFill>
        <p:spPr bwMode="auto">
          <a:xfrm>
            <a:off x="7772400" y="838200"/>
            <a:ext cx="1066800" cy="896938"/>
          </a:xfrm>
          <a:prstGeom prst="rect">
            <a:avLst/>
          </a:prstGeom>
          <a:noFill/>
          <a:ln w="9525">
            <a:solidFill>
              <a:schemeClr val="tx1"/>
            </a:solidFill>
            <a:miter lim="800000"/>
            <a:headEnd/>
            <a:tailEnd/>
          </a:ln>
        </p:spPr>
      </p:pic>
      <p:pic>
        <p:nvPicPr>
          <p:cNvPr id="1035" name="Picture 10"/>
          <p:cNvPicPr>
            <a:picLocks noChangeAspect="1" noChangeArrowheads="1"/>
          </p:cNvPicPr>
          <p:nvPr/>
        </p:nvPicPr>
        <p:blipFill>
          <a:blip r:embed="rId17"/>
          <a:srcRect/>
          <a:stretch>
            <a:fillRect/>
          </a:stretch>
        </p:blipFill>
        <p:spPr bwMode="auto">
          <a:xfrm>
            <a:off x="7239000" y="228600"/>
            <a:ext cx="914400" cy="911225"/>
          </a:xfrm>
          <a:prstGeom prst="rect">
            <a:avLst/>
          </a:prstGeom>
          <a:noFill/>
          <a:ln w="9525">
            <a:solidFill>
              <a:schemeClr val="tx1"/>
            </a:solidFill>
            <a:miter lim="800000"/>
            <a:headEnd/>
            <a:tailEnd/>
          </a:ln>
        </p:spPr>
      </p:pic>
      <p:sp>
        <p:nvSpPr>
          <p:cNvPr id="1039" name="Line 15"/>
          <p:cNvSpPr>
            <a:spLocks noChangeShapeType="1"/>
          </p:cNvSpPr>
          <p:nvPr/>
        </p:nvSpPr>
        <p:spPr bwMode="auto">
          <a:xfrm>
            <a:off x="0" y="1981200"/>
            <a:ext cx="9144000" cy="0"/>
          </a:xfrm>
          <a:prstGeom prst="line">
            <a:avLst/>
          </a:prstGeom>
          <a:noFill/>
          <a:ln w="50800">
            <a:solidFill>
              <a:schemeClr val="tx1"/>
            </a:solidFill>
            <a:round/>
            <a:headEnd/>
            <a:tailEnd/>
          </a:ln>
          <a:effectLst/>
        </p:spPr>
        <p:txBody>
          <a:bodyPr/>
          <a:lstStyle/>
          <a:p>
            <a:pPr>
              <a:defRPr/>
            </a:pPr>
            <a:endParaRPr lang="en-US" dirty="0"/>
          </a:p>
        </p:txBody>
      </p:sp>
      <p:sp>
        <p:nvSpPr>
          <p:cNvPr id="1096" name="Text Box 72"/>
          <p:cNvSpPr txBox="1">
            <a:spLocks noChangeArrowheads="1"/>
          </p:cNvSpPr>
          <p:nvPr/>
        </p:nvSpPr>
        <p:spPr bwMode="auto">
          <a:xfrm>
            <a:off x="1219200" y="2743200"/>
            <a:ext cx="6248400" cy="366713"/>
          </a:xfrm>
          <a:prstGeom prst="rect">
            <a:avLst/>
          </a:prstGeom>
          <a:noFill/>
          <a:ln w="9525">
            <a:noFill/>
            <a:miter lim="800000"/>
            <a:headEnd/>
            <a:tailEnd/>
          </a:ln>
          <a:effectLst/>
        </p:spPr>
        <p:txBody>
          <a:bodyPr>
            <a:spAutoFit/>
          </a:bodyPr>
          <a:lstStyle/>
          <a:p>
            <a:pPr>
              <a:spcBef>
                <a:spcPct val="50000"/>
              </a:spcBef>
              <a:defRPr/>
            </a:pPr>
            <a:endParaRPr lang="en-US" dirty="0"/>
          </a:p>
        </p:txBody>
      </p:sp>
      <p:sp>
        <p:nvSpPr>
          <p:cNvPr id="3" name="Rectangle 73"/>
          <p:cNvSpPr>
            <a:spLocks noGrp="1" noChangeArrowheads="1"/>
          </p:cNvSpPr>
          <p:nvPr>
            <p:ph type="body" idx="1"/>
          </p:nvPr>
        </p:nvSpPr>
        <p:spPr bwMode="auto">
          <a:xfrm>
            <a:off x="304800" y="2057400"/>
            <a:ext cx="8610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rtl="0" eaLnBrk="0" fontAlgn="base" hangingPunct="0">
        <a:lnSpc>
          <a:spcPct val="80000"/>
        </a:lnSpc>
        <a:spcBef>
          <a:spcPct val="0"/>
        </a:spcBef>
        <a:spcAft>
          <a:spcPct val="0"/>
        </a:spcAft>
        <a:defRPr sz="4000">
          <a:solidFill>
            <a:schemeClr val="tx2"/>
          </a:solidFill>
          <a:latin typeface="+mj-lt"/>
          <a:ea typeface="+mj-ea"/>
          <a:cs typeface="+mj-cs"/>
        </a:defRPr>
      </a:lvl1pPr>
      <a:lvl2pPr algn="l" rtl="0" eaLnBrk="0" fontAlgn="base" hangingPunct="0">
        <a:lnSpc>
          <a:spcPct val="80000"/>
        </a:lnSpc>
        <a:spcBef>
          <a:spcPct val="0"/>
        </a:spcBef>
        <a:spcAft>
          <a:spcPct val="0"/>
        </a:spcAft>
        <a:defRPr sz="4000">
          <a:solidFill>
            <a:schemeClr val="tx2"/>
          </a:solidFill>
          <a:latin typeface="Tahoma" pitchFamily="34" charset="0"/>
        </a:defRPr>
      </a:lvl2pPr>
      <a:lvl3pPr algn="l" rtl="0" eaLnBrk="0" fontAlgn="base" hangingPunct="0">
        <a:lnSpc>
          <a:spcPct val="80000"/>
        </a:lnSpc>
        <a:spcBef>
          <a:spcPct val="0"/>
        </a:spcBef>
        <a:spcAft>
          <a:spcPct val="0"/>
        </a:spcAft>
        <a:defRPr sz="4000">
          <a:solidFill>
            <a:schemeClr val="tx2"/>
          </a:solidFill>
          <a:latin typeface="Tahoma" pitchFamily="34" charset="0"/>
        </a:defRPr>
      </a:lvl3pPr>
      <a:lvl4pPr algn="l" rtl="0" eaLnBrk="0" fontAlgn="base" hangingPunct="0">
        <a:lnSpc>
          <a:spcPct val="80000"/>
        </a:lnSpc>
        <a:spcBef>
          <a:spcPct val="0"/>
        </a:spcBef>
        <a:spcAft>
          <a:spcPct val="0"/>
        </a:spcAft>
        <a:defRPr sz="4000">
          <a:solidFill>
            <a:schemeClr val="tx2"/>
          </a:solidFill>
          <a:latin typeface="Tahoma" pitchFamily="34" charset="0"/>
        </a:defRPr>
      </a:lvl4pPr>
      <a:lvl5pPr algn="l" rtl="0" eaLnBrk="0" fontAlgn="base" hangingPunct="0">
        <a:lnSpc>
          <a:spcPct val="80000"/>
        </a:lnSpc>
        <a:spcBef>
          <a:spcPct val="0"/>
        </a:spcBef>
        <a:spcAft>
          <a:spcPct val="0"/>
        </a:spcAft>
        <a:defRPr sz="4000">
          <a:solidFill>
            <a:schemeClr val="tx2"/>
          </a:solidFill>
          <a:latin typeface="Tahoma" pitchFamily="34" charset="0"/>
        </a:defRPr>
      </a:lvl5pPr>
      <a:lvl6pPr marL="457200" algn="l" rtl="0" fontAlgn="base">
        <a:lnSpc>
          <a:spcPct val="80000"/>
        </a:lnSpc>
        <a:spcBef>
          <a:spcPct val="0"/>
        </a:spcBef>
        <a:spcAft>
          <a:spcPct val="0"/>
        </a:spcAft>
        <a:defRPr sz="4000">
          <a:solidFill>
            <a:schemeClr val="tx2"/>
          </a:solidFill>
          <a:latin typeface="Tahoma" pitchFamily="34" charset="0"/>
        </a:defRPr>
      </a:lvl6pPr>
      <a:lvl7pPr marL="914400" algn="l" rtl="0" fontAlgn="base">
        <a:lnSpc>
          <a:spcPct val="80000"/>
        </a:lnSpc>
        <a:spcBef>
          <a:spcPct val="0"/>
        </a:spcBef>
        <a:spcAft>
          <a:spcPct val="0"/>
        </a:spcAft>
        <a:defRPr sz="4000">
          <a:solidFill>
            <a:schemeClr val="tx2"/>
          </a:solidFill>
          <a:latin typeface="Tahoma" pitchFamily="34" charset="0"/>
        </a:defRPr>
      </a:lvl7pPr>
      <a:lvl8pPr marL="1371600" algn="l" rtl="0" fontAlgn="base">
        <a:lnSpc>
          <a:spcPct val="80000"/>
        </a:lnSpc>
        <a:spcBef>
          <a:spcPct val="0"/>
        </a:spcBef>
        <a:spcAft>
          <a:spcPct val="0"/>
        </a:spcAft>
        <a:defRPr sz="4000">
          <a:solidFill>
            <a:schemeClr val="tx2"/>
          </a:solidFill>
          <a:latin typeface="Tahoma" pitchFamily="34" charset="0"/>
        </a:defRPr>
      </a:lvl8pPr>
      <a:lvl9pPr marL="1828800" algn="l" rtl="0" fontAlgn="base">
        <a:lnSpc>
          <a:spcPct val="80000"/>
        </a:lnSpc>
        <a:spcBef>
          <a:spcPct val="0"/>
        </a:spcBef>
        <a:spcAft>
          <a:spcPct val="0"/>
        </a:spcAft>
        <a:defRPr sz="4000">
          <a:solidFill>
            <a:schemeClr val="tx2"/>
          </a:solidFill>
          <a:latin typeface="Tahoma" pitchFamily="34" charset="0"/>
        </a:defRPr>
      </a:lvl9pPr>
    </p:titleStyle>
    <p:bodyStyle>
      <a:lvl1pPr marL="342900" indent="-342900" algn="l" rtl="0" eaLnBrk="0" fontAlgn="base" hangingPunct="0">
        <a:lnSpc>
          <a:spcPct val="80000"/>
        </a:lnSpc>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oada.dadeschools.net/TestChairInfo/InfoForTestChair.asp"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7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pearsonaccess.com/fl"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www.pearsonaccess.com/fl"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mailto:mbruguera@dadeschools.net"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hyperlink" Target="mailto:mugando@dadeschools.net"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www.pearsonaccess.com/fl"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hyperlink" Target="http://oada.dadeschools.net/TestChairInfo/InfoForTestChair.asp"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p:spPr>
        <p:txBody>
          <a:bodyPr/>
          <a:lstStyle/>
          <a:p>
            <a:fld id="{81B3E004-AA06-4ED2-A0C2-289421F21FD2}" type="slidenum">
              <a:rPr lang="en-US" smtClean="0"/>
              <a:pPr/>
              <a:t>1</a:t>
            </a:fld>
            <a:endParaRPr lang="en-US" smtClean="0"/>
          </a:p>
        </p:txBody>
      </p:sp>
      <p:sp>
        <p:nvSpPr>
          <p:cNvPr id="2051" name="Rectangle 2"/>
          <p:cNvSpPr>
            <a:spLocks noGrp="1" noChangeArrowheads="1"/>
          </p:cNvSpPr>
          <p:nvPr>
            <p:ph type="ctrTitle"/>
          </p:nvPr>
        </p:nvSpPr>
        <p:spPr>
          <a:xfrm>
            <a:off x="685800" y="2286000"/>
            <a:ext cx="7772400" cy="1470025"/>
          </a:xfrm>
        </p:spPr>
        <p:txBody>
          <a:bodyPr/>
          <a:lstStyle/>
          <a:p>
            <a:pPr algn="ctr" eaLnBrk="1" hangingPunct="1">
              <a:lnSpc>
                <a:spcPct val="115000"/>
              </a:lnSpc>
            </a:pPr>
            <a:r>
              <a:rPr lang="en-US" b="1" smtClean="0"/>
              <a:t/>
            </a:r>
            <a:br>
              <a:rPr lang="en-US" b="1" smtClean="0"/>
            </a:br>
            <a:r>
              <a:rPr lang="en-US" b="1" smtClean="0"/>
              <a:t>Spring 2012</a:t>
            </a:r>
            <a:br>
              <a:rPr lang="en-US" b="1" smtClean="0"/>
            </a:br>
            <a:r>
              <a:rPr lang="en-US" b="1" smtClean="0"/>
              <a:t>Training Materials</a:t>
            </a:r>
            <a:r>
              <a:rPr lang="en-US" sz="3600" smtClean="0"/>
              <a:t/>
            </a:r>
            <a:br>
              <a:rPr lang="en-US" sz="3600" smtClean="0"/>
            </a:br>
            <a:endParaRPr lang="en-US" sz="3200" smtClean="0"/>
          </a:p>
        </p:txBody>
      </p:sp>
      <p:sp>
        <p:nvSpPr>
          <p:cNvPr id="2052" name="Rectangle 3"/>
          <p:cNvSpPr>
            <a:spLocks noGrp="1" noChangeArrowheads="1"/>
          </p:cNvSpPr>
          <p:nvPr>
            <p:ph type="subTitle" idx="1"/>
          </p:nvPr>
        </p:nvSpPr>
        <p:spPr>
          <a:xfrm>
            <a:off x="838200" y="4114800"/>
            <a:ext cx="7543800" cy="1752600"/>
          </a:xfrm>
        </p:spPr>
        <p:txBody>
          <a:bodyPr/>
          <a:lstStyle/>
          <a:p>
            <a:pPr eaLnBrk="1" hangingPunct="1">
              <a:defRPr/>
            </a:pPr>
            <a:r>
              <a:rPr lang="en-US" sz="6000" b="1" dirty="0" smtClean="0">
                <a:latin typeface="+mj-lt"/>
              </a:rPr>
              <a:t>FCAT/FCAT 2.0</a:t>
            </a:r>
          </a:p>
          <a:p>
            <a:pPr eaLnBrk="1" hangingPunct="1">
              <a:defRPr/>
            </a:pPr>
            <a:r>
              <a:rPr lang="en-US" sz="3600" b="1" dirty="0" smtClean="0">
                <a:latin typeface="+mj-lt"/>
              </a:rPr>
              <a:t>Writing</a:t>
            </a:r>
          </a:p>
          <a:p>
            <a:pPr eaLnBrk="1" hangingPunct="1">
              <a:defRPr/>
            </a:pPr>
            <a:r>
              <a:rPr lang="en-US" sz="3600" b="1" dirty="0" smtClean="0">
                <a:latin typeface="+mj-lt"/>
              </a:rPr>
              <a:t>Reading/Mathematics/Science</a:t>
            </a:r>
          </a:p>
          <a:p>
            <a:pPr eaLnBrk="1" hangingPunct="1">
              <a:defRPr/>
            </a:pPr>
            <a:r>
              <a:rPr lang="en-US" sz="3600" b="1" dirty="0" smtClean="0">
                <a:latin typeface="+mj-lt"/>
              </a:rPr>
              <a:t>Retake</a:t>
            </a:r>
          </a:p>
        </p:txBody>
      </p:sp>
      <p:pic>
        <p:nvPicPr>
          <p:cNvPr id="2053" name="Picture 25"/>
          <p:cNvPicPr>
            <a:picLocks noChangeAspect="1" noChangeArrowheads="1"/>
          </p:cNvPicPr>
          <p:nvPr/>
        </p:nvPicPr>
        <p:blipFill>
          <a:blip r:embed="rId3">
            <a:grayscl/>
          </a:blip>
          <a:srcRect/>
          <a:stretch>
            <a:fillRect/>
          </a:stretch>
        </p:blipFill>
        <p:spPr bwMode="auto">
          <a:xfrm>
            <a:off x="2971800" y="533400"/>
            <a:ext cx="3048000" cy="962025"/>
          </a:xfrm>
          <a:prstGeom prst="rect">
            <a:avLst/>
          </a:prstGeom>
          <a:noFill/>
          <a:ln w="9525">
            <a:solidFill>
              <a:srgbClr val="000000"/>
            </a:solidFill>
            <a:miter lim="800000"/>
            <a:headEnd/>
            <a:tailEnd/>
          </a:ln>
        </p:spPr>
      </p:pic>
      <p:pic>
        <p:nvPicPr>
          <p:cNvPr id="2054" name="Picture 26"/>
          <p:cNvPicPr>
            <a:picLocks noChangeAspect="1" noChangeArrowheads="1"/>
          </p:cNvPicPr>
          <p:nvPr/>
        </p:nvPicPr>
        <p:blipFill>
          <a:blip r:embed="rId4">
            <a:grayscl/>
          </a:blip>
          <a:srcRect/>
          <a:stretch>
            <a:fillRect/>
          </a:stretch>
        </p:blipFill>
        <p:spPr bwMode="auto">
          <a:xfrm>
            <a:off x="533400" y="457200"/>
            <a:ext cx="1828800" cy="1074738"/>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Students to be Tested: </a:t>
            </a:r>
            <a:br>
              <a:rPr lang="en-US" smtClean="0"/>
            </a:br>
            <a:r>
              <a:rPr lang="en-US" smtClean="0"/>
              <a:t>Special Programs </a:t>
            </a:r>
          </a:p>
        </p:txBody>
      </p:sp>
      <p:graphicFrame>
        <p:nvGraphicFramePr>
          <p:cNvPr id="5" name="Content Placeholder 4"/>
          <p:cNvGraphicFramePr>
            <a:graphicFrameLocks noGrp="1"/>
          </p:cNvGraphicFramePr>
          <p:nvPr>
            <p:ph idx="1"/>
          </p:nvPr>
        </p:nvGraphicFramePr>
        <p:xfrm>
          <a:off x="228600" y="2209800"/>
          <a:ext cx="8686801" cy="4062630"/>
        </p:xfrm>
        <a:graphic>
          <a:graphicData uri="http://schemas.openxmlformats.org/drawingml/2006/table">
            <a:tbl>
              <a:tblPr firstRow="1" bandRow="1">
                <a:tableStyleId>{5C22544A-7EE6-4342-B048-85BDC9FD1C3A}</a:tableStyleId>
              </a:tblPr>
              <a:tblGrid>
                <a:gridCol w="1240972"/>
                <a:gridCol w="1883229"/>
                <a:gridCol w="990600"/>
                <a:gridCol w="990600"/>
                <a:gridCol w="1447800"/>
                <a:gridCol w="2133600"/>
              </a:tblGrid>
              <a:tr h="564503">
                <a:tc gridSpan="2">
                  <a:txBody>
                    <a:bodyPr/>
                    <a:lstStyle/>
                    <a:p>
                      <a:r>
                        <a:rPr lang="en-US" sz="1600" dirty="0" smtClean="0">
                          <a:solidFill>
                            <a:schemeClr val="tx1"/>
                          </a:solidFill>
                          <a:latin typeface="Palatino-Roman"/>
                        </a:rPr>
                        <a:t>Program </a:t>
                      </a:r>
                      <a:endParaRPr lang="en-US" sz="1600" dirty="0">
                        <a:solidFill>
                          <a:schemeClr val="tx1"/>
                        </a:solidFill>
                        <a:latin typeface="Palatino-Roman"/>
                      </a:endParaRPr>
                    </a:p>
                  </a:txBody>
                  <a:tcPr/>
                </a:tc>
                <a:tc hMerge="1">
                  <a:txBody>
                    <a:bodyPr/>
                    <a:lstStyle/>
                    <a:p>
                      <a:endParaRPr lang="en-US"/>
                    </a:p>
                  </a:txBody>
                  <a:tcPr/>
                </a:tc>
                <a:tc>
                  <a:txBody>
                    <a:bodyPr/>
                    <a:lstStyle/>
                    <a:p>
                      <a:pPr algn="ctr"/>
                      <a:r>
                        <a:rPr lang="en-US" sz="1600" dirty="0" smtClean="0">
                          <a:solidFill>
                            <a:schemeClr val="tx1"/>
                          </a:solidFill>
                          <a:latin typeface="Palatino-Roman"/>
                        </a:rPr>
                        <a:t>District Number</a:t>
                      </a:r>
                      <a:endParaRPr lang="en-US" sz="1600" dirty="0">
                        <a:solidFill>
                          <a:schemeClr val="tx1"/>
                        </a:solidFill>
                        <a:latin typeface="Palatino-Roman"/>
                      </a:endParaRPr>
                    </a:p>
                  </a:txBody>
                  <a:tcPr/>
                </a:tc>
                <a:tc>
                  <a:txBody>
                    <a:bodyPr/>
                    <a:lstStyle/>
                    <a:p>
                      <a:pPr algn="ctr"/>
                      <a:r>
                        <a:rPr lang="en-US" sz="1600" dirty="0" smtClean="0">
                          <a:solidFill>
                            <a:schemeClr val="tx1"/>
                          </a:solidFill>
                          <a:latin typeface="Palatino-Roman"/>
                        </a:rPr>
                        <a:t>School Number</a:t>
                      </a:r>
                      <a:endParaRPr lang="en-US" sz="1600" dirty="0">
                        <a:solidFill>
                          <a:schemeClr val="tx1"/>
                        </a:solidFill>
                        <a:latin typeface="Palatino-Roman"/>
                      </a:endParaRPr>
                    </a:p>
                  </a:txBody>
                  <a:tcPr/>
                </a:tc>
                <a:tc>
                  <a:txBody>
                    <a:bodyPr/>
                    <a:lstStyle/>
                    <a:p>
                      <a:pPr algn="ctr"/>
                      <a:r>
                        <a:rPr lang="en-US" sz="1600" dirty="0" smtClean="0">
                          <a:solidFill>
                            <a:schemeClr val="tx1"/>
                          </a:solidFill>
                          <a:latin typeface="Palatino-Roman"/>
                        </a:rPr>
                        <a:t>Participation </a:t>
                      </a:r>
                    </a:p>
                    <a:p>
                      <a:pPr algn="ctr"/>
                      <a:r>
                        <a:rPr lang="en-US" sz="1600" dirty="0" smtClean="0">
                          <a:solidFill>
                            <a:schemeClr val="tx1"/>
                          </a:solidFill>
                          <a:latin typeface="Palatino-Roman"/>
                        </a:rPr>
                        <a:t>Status</a:t>
                      </a:r>
                      <a:endParaRPr lang="en-US" sz="1600" dirty="0">
                        <a:solidFill>
                          <a:schemeClr val="tx1"/>
                        </a:solidFill>
                        <a:latin typeface="Palatino-Roman"/>
                      </a:endParaRPr>
                    </a:p>
                  </a:txBody>
                  <a:tcPr/>
                </a:tc>
                <a:tc>
                  <a:txBody>
                    <a:bodyPr/>
                    <a:lstStyle/>
                    <a:p>
                      <a:r>
                        <a:rPr lang="en-US" sz="1600" dirty="0" smtClean="0">
                          <a:solidFill>
                            <a:schemeClr val="tx1"/>
                          </a:solidFill>
                          <a:latin typeface="Palatino-Roman"/>
                        </a:rPr>
                        <a:t>Registration/</a:t>
                      </a:r>
                    </a:p>
                    <a:p>
                      <a:r>
                        <a:rPr lang="en-US" sz="1600" dirty="0" smtClean="0">
                          <a:solidFill>
                            <a:schemeClr val="tx1"/>
                          </a:solidFill>
                          <a:latin typeface="Palatino-Roman"/>
                        </a:rPr>
                        <a:t>Reports</a:t>
                      </a:r>
                      <a:r>
                        <a:rPr lang="en-US" sz="1600" baseline="0" dirty="0" smtClean="0">
                          <a:solidFill>
                            <a:schemeClr val="tx1"/>
                          </a:solidFill>
                          <a:latin typeface="Palatino-Roman"/>
                        </a:rPr>
                        <a:t> </a:t>
                      </a:r>
                      <a:endParaRPr lang="en-US" sz="1600" dirty="0">
                        <a:solidFill>
                          <a:schemeClr val="tx1"/>
                        </a:solidFill>
                        <a:latin typeface="Palatino-Roman"/>
                      </a:endParaRPr>
                    </a:p>
                  </a:txBody>
                  <a:tcPr/>
                </a:tc>
              </a:tr>
              <a:tr h="290406">
                <a:tc rowSpan="3">
                  <a:txBody>
                    <a:bodyPr/>
                    <a:lstStyle/>
                    <a:p>
                      <a:r>
                        <a:rPr lang="en-US" sz="1400" b="1" dirty="0" smtClean="0">
                          <a:latin typeface="Palatino-Roman"/>
                        </a:rPr>
                        <a:t>FLVS</a:t>
                      </a:r>
                      <a:endParaRPr lang="en-US" sz="1400" b="1" dirty="0">
                        <a:latin typeface="Palatino-Roman"/>
                      </a:endParaRPr>
                    </a:p>
                  </a:txBody>
                  <a:tcPr/>
                </a:tc>
                <a:tc>
                  <a:txBody>
                    <a:bodyPr/>
                    <a:lstStyle/>
                    <a:p>
                      <a:r>
                        <a:rPr lang="en-US" sz="1400" b="1" dirty="0" smtClean="0">
                          <a:latin typeface="Palatino-Roman"/>
                        </a:rPr>
                        <a:t>Middle School </a:t>
                      </a:r>
                      <a:endParaRPr lang="en-US" sz="1400" b="1" dirty="0">
                        <a:latin typeface="Palatino-Roman"/>
                      </a:endParaRPr>
                    </a:p>
                  </a:txBody>
                  <a:tcPr/>
                </a:tc>
                <a:tc>
                  <a:txBody>
                    <a:bodyPr/>
                    <a:lstStyle/>
                    <a:p>
                      <a:pPr algn="ctr"/>
                      <a:r>
                        <a:rPr lang="en-US" sz="1400" b="1" dirty="0" smtClean="0">
                          <a:latin typeface="Palatino-Roman"/>
                        </a:rPr>
                        <a:t>71</a:t>
                      </a:r>
                      <a:endParaRPr lang="en-US" sz="1400" b="1" dirty="0">
                        <a:latin typeface="Palatino-Roman"/>
                      </a:endParaRPr>
                    </a:p>
                  </a:txBody>
                  <a:tcPr/>
                </a:tc>
                <a:tc>
                  <a:txBody>
                    <a:bodyPr/>
                    <a:lstStyle/>
                    <a:p>
                      <a:pPr algn="ctr"/>
                      <a:r>
                        <a:rPr lang="en-US" sz="1400" b="1" dirty="0" smtClean="0">
                          <a:latin typeface="Palatino-Roman"/>
                        </a:rPr>
                        <a:t>0300</a:t>
                      </a:r>
                      <a:endParaRPr lang="en-US" sz="1400" b="1" dirty="0">
                        <a:latin typeface="Palatino-Roman"/>
                      </a:endParaRPr>
                    </a:p>
                  </a:txBody>
                  <a:tcPr/>
                </a:tc>
                <a:tc rowSpan="3">
                  <a:txBody>
                    <a:bodyPr/>
                    <a:lstStyle/>
                    <a:p>
                      <a:pPr algn="ctr"/>
                      <a:endParaRPr lang="en-US" sz="1400" b="1" dirty="0" smtClean="0">
                        <a:latin typeface="Palatino-Roman"/>
                      </a:endParaRPr>
                    </a:p>
                    <a:p>
                      <a:pPr algn="ctr"/>
                      <a:r>
                        <a:rPr lang="en-US" sz="1400" b="1" dirty="0" smtClean="0">
                          <a:latin typeface="Palatino-Roman"/>
                        </a:rPr>
                        <a:t>MUST</a:t>
                      </a:r>
                      <a:endParaRPr lang="en-US" sz="1400" b="1" dirty="0">
                        <a:latin typeface="Palatino-Roman"/>
                      </a:endParaRPr>
                    </a:p>
                  </a:txBody>
                  <a:tcPr/>
                </a:tc>
                <a:tc rowSpan="3">
                  <a:txBody>
                    <a:bodyPr/>
                    <a:lstStyle/>
                    <a:p>
                      <a:r>
                        <a:rPr lang="en-US" sz="1400" b="1" dirty="0" smtClean="0">
                          <a:latin typeface="Palatino-Roman"/>
                        </a:rPr>
                        <a:t>Florida Virtual School Program </a:t>
                      </a:r>
                      <a:endParaRPr lang="en-US" sz="1400" b="1" dirty="0">
                        <a:latin typeface="Palatino-Roman"/>
                      </a:endParaRPr>
                    </a:p>
                  </a:txBody>
                  <a:tcPr/>
                </a:tc>
              </a:tr>
              <a:tr h="290406">
                <a:tc vMerge="1">
                  <a:txBody>
                    <a:bodyPr/>
                    <a:lstStyle/>
                    <a:p>
                      <a:endParaRPr lang="en-US"/>
                    </a:p>
                  </a:txBody>
                  <a:tcPr/>
                </a:tc>
                <a:tc>
                  <a:txBody>
                    <a:bodyPr/>
                    <a:lstStyle/>
                    <a:p>
                      <a:r>
                        <a:rPr lang="en-US" sz="1400" b="1" dirty="0" smtClean="0">
                          <a:latin typeface="Palatino-Roman"/>
                        </a:rPr>
                        <a:t>High School </a:t>
                      </a:r>
                      <a:endParaRPr lang="en-US" sz="1400" b="1" dirty="0">
                        <a:latin typeface="Palatino-Roman"/>
                      </a:endParaRPr>
                    </a:p>
                  </a:txBody>
                  <a:tcPr/>
                </a:tc>
                <a:tc>
                  <a:txBody>
                    <a:bodyPr/>
                    <a:lstStyle/>
                    <a:p>
                      <a:pPr algn="ctr"/>
                      <a:r>
                        <a:rPr lang="en-US" sz="1400" b="1" dirty="0" smtClean="0">
                          <a:latin typeface="Palatino-Roman"/>
                        </a:rPr>
                        <a:t>71</a:t>
                      </a:r>
                      <a:endParaRPr lang="en-US" sz="1400" b="1" dirty="0">
                        <a:latin typeface="Palatino-Roman"/>
                      </a:endParaRPr>
                    </a:p>
                  </a:txBody>
                  <a:tcPr/>
                </a:tc>
                <a:tc>
                  <a:txBody>
                    <a:bodyPr/>
                    <a:lstStyle/>
                    <a:p>
                      <a:pPr algn="ctr"/>
                      <a:r>
                        <a:rPr lang="en-US" sz="1400" b="1" dirty="0" smtClean="0">
                          <a:latin typeface="Palatino-Roman"/>
                        </a:rPr>
                        <a:t>0400</a:t>
                      </a:r>
                      <a:endParaRPr lang="en-US" sz="1400" b="1" dirty="0">
                        <a:latin typeface="Palatino-Roman"/>
                      </a:endParaRPr>
                    </a:p>
                  </a:txBody>
                  <a:tcPr/>
                </a:tc>
                <a:tc vMerge="1">
                  <a:txBody>
                    <a:bodyPr/>
                    <a:lstStyle/>
                    <a:p>
                      <a:endParaRPr lang="en-US"/>
                    </a:p>
                  </a:txBody>
                  <a:tcPr/>
                </a:tc>
                <a:tc vMerge="1">
                  <a:txBody>
                    <a:bodyPr/>
                    <a:lstStyle/>
                    <a:p>
                      <a:endParaRPr lang="en-US"/>
                    </a:p>
                  </a:txBody>
                  <a:tcPr/>
                </a:tc>
              </a:tr>
              <a:tr h="290406">
                <a:tc vMerge="1">
                  <a:txBody>
                    <a:bodyPr/>
                    <a:lstStyle/>
                    <a:p>
                      <a:endParaRPr lang="en-US"/>
                    </a:p>
                  </a:txBody>
                  <a:tcPr/>
                </a:tc>
                <a:tc>
                  <a:txBody>
                    <a:bodyPr/>
                    <a:lstStyle/>
                    <a:p>
                      <a:r>
                        <a:rPr lang="en-US" sz="1400" b="1" dirty="0" smtClean="0">
                          <a:latin typeface="Palatino-Roman"/>
                        </a:rPr>
                        <a:t>FL Virtual Academy</a:t>
                      </a:r>
                      <a:endParaRPr lang="en-US" sz="1400" b="1" dirty="0">
                        <a:latin typeface="Palatino-Roman"/>
                      </a:endParaRPr>
                    </a:p>
                  </a:txBody>
                  <a:tcPr/>
                </a:tc>
                <a:tc>
                  <a:txBody>
                    <a:bodyPr/>
                    <a:lstStyle/>
                    <a:p>
                      <a:pPr algn="ctr"/>
                      <a:r>
                        <a:rPr lang="en-US" sz="1400" b="1" dirty="0" smtClean="0">
                          <a:latin typeface="Palatino-Roman"/>
                        </a:rPr>
                        <a:t>50</a:t>
                      </a:r>
                      <a:endParaRPr lang="en-US" sz="1400" b="1" dirty="0">
                        <a:latin typeface="Palatino-Roman"/>
                      </a:endParaRPr>
                    </a:p>
                  </a:txBody>
                  <a:tcPr/>
                </a:tc>
                <a:tc>
                  <a:txBody>
                    <a:bodyPr/>
                    <a:lstStyle/>
                    <a:p>
                      <a:pPr algn="ctr"/>
                      <a:r>
                        <a:rPr lang="en-US" sz="1400" b="1" dirty="0" smtClean="0">
                          <a:latin typeface="Palatino-Roman"/>
                        </a:rPr>
                        <a:t>7079</a:t>
                      </a:r>
                      <a:endParaRPr lang="en-US" sz="1400" b="1" dirty="0">
                        <a:latin typeface="Palatino-Roman"/>
                      </a:endParaRPr>
                    </a:p>
                  </a:txBody>
                  <a:tcPr/>
                </a:tc>
                <a:tc vMerge="1">
                  <a:txBody>
                    <a:bodyPr/>
                    <a:lstStyle/>
                    <a:p>
                      <a:endParaRPr lang="en-US"/>
                    </a:p>
                  </a:txBody>
                  <a:tcPr/>
                </a:tc>
                <a:tc vMerge="1">
                  <a:txBody>
                    <a:bodyPr/>
                    <a:lstStyle/>
                    <a:p>
                      <a:endParaRPr lang="en-US"/>
                    </a:p>
                  </a:txBody>
                  <a:tcPr/>
                </a:tc>
              </a:tr>
              <a:tr h="563880">
                <a:tc gridSpan="2">
                  <a:txBody>
                    <a:bodyPr/>
                    <a:lstStyle/>
                    <a:p>
                      <a:r>
                        <a:rPr lang="en-US" sz="1400" b="1" dirty="0" smtClean="0">
                          <a:latin typeface="Palatino-Roman"/>
                        </a:rPr>
                        <a:t>Miami-Dade Online Academy </a:t>
                      </a:r>
                      <a:endParaRPr lang="en-US" sz="1400" b="1" dirty="0">
                        <a:latin typeface="Palatino-Roman"/>
                      </a:endParaRPr>
                    </a:p>
                  </a:txBody>
                  <a:tcPr/>
                </a:tc>
                <a:tc hMerge="1">
                  <a:txBody>
                    <a:bodyPr/>
                    <a:lstStyle/>
                    <a:p>
                      <a:endParaRPr lang="en-US"/>
                    </a:p>
                  </a:txBody>
                  <a:tcPr/>
                </a:tc>
                <a:tc>
                  <a:txBody>
                    <a:bodyPr/>
                    <a:lstStyle/>
                    <a:p>
                      <a:pPr algn="ctr"/>
                      <a:r>
                        <a:rPr lang="en-US" sz="1400" b="1" dirty="0" smtClean="0">
                          <a:latin typeface="Palatino-Roman"/>
                        </a:rPr>
                        <a:t>13</a:t>
                      </a:r>
                      <a:endParaRPr lang="en-US" sz="1400" b="1" dirty="0">
                        <a:latin typeface="Palatino-Roman"/>
                      </a:endParaRPr>
                    </a:p>
                  </a:txBody>
                  <a:tcPr/>
                </a:tc>
                <a:tc>
                  <a:txBody>
                    <a:bodyPr/>
                    <a:lstStyle/>
                    <a:p>
                      <a:pPr algn="ctr"/>
                      <a:r>
                        <a:rPr lang="en-US" sz="1400" b="1" dirty="0" smtClean="0">
                          <a:latin typeface="Palatino-Roman"/>
                        </a:rPr>
                        <a:t>7001</a:t>
                      </a:r>
                      <a:endParaRPr lang="en-US" sz="1400" b="1" dirty="0">
                        <a:latin typeface="Palatino-Roman"/>
                      </a:endParaRPr>
                    </a:p>
                  </a:txBody>
                  <a:tcPr/>
                </a:tc>
                <a:tc>
                  <a:txBody>
                    <a:bodyPr/>
                    <a:lstStyle/>
                    <a:p>
                      <a:pPr algn="ctr"/>
                      <a:r>
                        <a:rPr lang="en-US" sz="1400" b="1" dirty="0" smtClean="0">
                          <a:latin typeface="Palatino-Roman"/>
                        </a:rPr>
                        <a:t>MUST</a:t>
                      </a:r>
                      <a:endParaRPr lang="en-US" sz="1400" b="1" dirty="0">
                        <a:latin typeface="Palatino-Roman"/>
                      </a:endParaRPr>
                    </a:p>
                  </a:txBody>
                  <a:tcPr/>
                </a:tc>
                <a:tc>
                  <a:txBody>
                    <a:bodyPr/>
                    <a:lstStyle/>
                    <a:p>
                      <a:r>
                        <a:rPr lang="en-US" sz="1400" b="1" dirty="0" smtClean="0">
                          <a:latin typeface="Palatino-Roman"/>
                        </a:rPr>
                        <a:t>Miami-Dade Online Academy</a:t>
                      </a:r>
                      <a:endParaRPr lang="en-US" sz="1400" b="1" dirty="0">
                        <a:latin typeface="Palatino-Roman"/>
                      </a:endParaRPr>
                    </a:p>
                  </a:txBody>
                  <a:tcPr/>
                </a:tc>
              </a:tr>
              <a:tr h="423377">
                <a:tc gridSpan="2">
                  <a:txBody>
                    <a:bodyPr/>
                    <a:lstStyle/>
                    <a:p>
                      <a:r>
                        <a:rPr lang="en-US" sz="1400" b="1" dirty="0" smtClean="0">
                          <a:latin typeface="Palatino-Roman"/>
                        </a:rPr>
                        <a:t>Florida Home Education </a:t>
                      </a:r>
                      <a:endParaRPr lang="en-US" sz="1400" b="1" dirty="0">
                        <a:latin typeface="Palatino-Roman"/>
                      </a:endParaRPr>
                    </a:p>
                  </a:txBody>
                  <a:tcPr/>
                </a:tc>
                <a:tc hMerge="1">
                  <a:txBody>
                    <a:bodyPr/>
                    <a:lstStyle/>
                    <a:p>
                      <a:endParaRPr lang="en-US"/>
                    </a:p>
                  </a:txBody>
                  <a:tcPr/>
                </a:tc>
                <a:tc>
                  <a:txBody>
                    <a:bodyPr/>
                    <a:lstStyle/>
                    <a:p>
                      <a:pPr algn="ctr"/>
                      <a:r>
                        <a:rPr lang="en-US" sz="1400" b="1" dirty="0" smtClean="0">
                          <a:latin typeface="Palatino-Roman"/>
                        </a:rPr>
                        <a:t>13</a:t>
                      </a:r>
                      <a:endParaRPr lang="en-US" sz="1400" b="1" dirty="0">
                        <a:latin typeface="Palatino-Roman"/>
                      </a:endParaRPr>
                    </a:p>
                  </a:txBody>
                  <a:tcPr/>
                </a:tc>
                <a:tc>
                  <a:txBody>
                    <a:bodyPr/>
                    <a:lstStyle/>
                    <a:p>
                      <a:pPr algn="ctr"/>
                      <a:r>
                        <a:rPr lang="en-US" sz="1400" b="1" dirty="0" smtClean="0">
                          <a:latin typeface="Palatino-Roman"/>
                        </a:rPr>
                        <a:t>9998</a:t>
                      </a:r>
                      <a:endParaRPr lang="en-US" sz="1400" b="1" dirty="0">
                        <a:latin typeface="Palatino-Roman"/>
                      </a:endParaRPr>
                    </a:p>
                  </a:txBody>
                  <a:tcPr/>
                </a:tc>
                <a:tc>
                  <a:txBody>
                    <a:bodyPr/>
                    <a:lstStyle/>
                    <a:p>
                      <a:pPr algn="ctr"/>
                      <a:r>
                        <a:rPr lang="en-US" sz="1400" b="1" dirty="0" smtClean="0">
                          <a:latin typeface="Palatino-Roman"/>
                        </a:rPr>
                        <a:t>MAY</a:t>
                      </a:r>
                      <a:endParaRPr lang="en-US" sz="1400" b="1" dirty="0">
                        <a:latin typeface="Palatino-Roman"/>
                      </a:endParaRPr>
                    </a:p>
                  </a:txBody>
                  <a:tcPr/>
                </a:tc>
                <a:tc>
                  <a:txBody>
                    <a:bodyPr/>
                    <a:lstStyle/>
                    <a:p>
                      <a:r>
                        <a:rPr lang="en-US" sz="1400" b="1" dirty="0" smtClean="0">
                          <a:latin typeface="Palatino-Roman"/>
                        </a:rPr>
                        <a:t>Home Education Office</a:t>
                      </a:r>
                      <a:endParaRPr lang="en-US" sz="1400" b="1" dirty="0">
                        <a:latin typeface="Palatino-Roman"/>
                      </a:endParaRPr>
                    </a:p>
                  </a:txBody>
                  <a:tcPr/>
                </a:tc>
              </a:tr>
              <a:tr h="493940">
                <a:tc gridSpan="2">
                  <a:txBody>
                    <a:bodyPr/>
                    <a:lstStyle/>
                    <a:p>
                      <a:r>
                        <a:rPr lang="en-US" sz="1400" b="1" dirty="0" smtClean="0">
                          <a:latin typeface="Palatino-Roman"/>
                        </a:rPr>
                        <a:t>McKay Scholarship</a:t>
                      </a:r>
                      <a:r>
                        <a:rPr lang="en-US" sz="1400" b="1" baseline="0" dirty="0" smtClean="0">
                          <a:latin typeface="Palatino-Roman"/>
                        </a:rPr>
                        <a:t> </a:t>
                      </a:r>
                      <a:endParaRPr lang="en-US" sz="1400" b="1" dirty="0">
                        <a:latin typeface="Palatino-Roman"/>
                      </a:endParaRPr>
                    </a:p>
                  </a:txBody>
                  <a:tcPr/>
                </a:tc>
                <a:tc hMerge="1">
                  <a:txBody>
                    <a:bodyPr/>
                    <a:lstStyle/>
                    <a:p>
                      <a:endParaRPr lang="en-US"/>
                    </a:p>
                  </a:txBody>
                  <a:tcPr/>
                </a:tc>
                <a:tc>
                  <a:txBody>
                    <a:bodyPr/>
                    <a:lstStyle/>
                    <a:p>
                      <a:pPr algn="ctr"/>
                      <a:r>
                        <a:rPr lang="en-US" sz="1400" b="1" dirty="0" smtClean="0">
                          <a:latin typeface="Palatino-Roman"/>
                        </a:rPr>
                        <a:t>13</a:t>
                      </a:r>
                      <a:endParaRPr lang="en-US" sz="1400" b="1" dirty="0">
                        <a:latin typeface="Palatino-Roman"/>
                      </a:endParaRPr>
                    </a:p>
                  </a:txBody>
                  <a:tcPr/>
                </a:tc>
                <a:tc>
                  <a:txBody>
                    <a:bodyPr/>
                    <a:lstStyle/>
                    <a:p>
                      <a:pPr algn="ctr"/>
                      <a:r>
                        <a:rPr lang="en-US" sz="1400" b="1" dirty="0" smtClean="0">
                          <a:latin typeface="Palatino-Roman"/>
                        </a:rPr>
                        <a:t>3518</a:t>
                      </a:r>
                      <a:endParaRPr lang="en-US" sz="1400" b="1" dirty="0">
                        <a:latin typeface="Palatino-Roman"/>
                      </a:endParaRPr>
                    </a:p>
                  </a:txBody>
                  <a:tcPr/>
                </a:tc>
                <a:tc>
                  <a:txBody>
                    <a:bodyPr/>
                    <a:lstStyle/>
                    <a:p>
                      <a:pPr algn="ctr"/>
                      <a:r>
                        <a:rPr lang="en-US" sz="1400" b="1" dirty="0" smtClean="0">
                          <a:latin typeface="Palatino-Roman"/>
                        </a:rPr>
                        <a:t>Private-MAY</a:t>
                      </a:r>
                    </a:p>
                    <a:p>
                      <a:pPr algn="ctr"/>
                      <a:r>
                        <a:rPr lang="en-US" sz="1400" b="1" dirty="0" smtClean="0">
                          <a:latin typeface="Palatino-Roman"/>
                        </a:rPr>
                        <a:t>Public-MUST</a:t>
                      </a:r>
                      <a:endParaRPr lang="en-US" sz="1400" b="1" dirty="0">
                        <a:latin typeface="Palatino-Roman"/>
                      </a:endParaRPr>
                    </a:p>
                  </a:txBody>
                  <a:tcPr/>
                </a:tc>
                <a:tc>
                  <a:txBody>
                    <a:bodyPr/>
                    <a:lstStyle/>
                    <a:p>
                      <a:r>
                        <a:rPr lang="en-US" sz="1400" b="1" dirty="0" smtClean="0">
                          <a:latin typeface="Palatino-Roman"/>
                        </a:rPr>
                        <a:t>ESE Office </a:t>
                      </a:r>
                      <a:endParaRPr lang="en-US" sz="1400" b="1" dirty="0">
                        <a:latin typeface="Palatino-Roman"/>
                      </a:endParaRPr>
                    </a:p>
                  </a:txBody>
                  <a:tcPr/>
                </a:tc>
              </a:tr>
              <a:tr h="493690">
                <a:tc gridSpan="2">
                  <a:txBody>
                    <a:bodyPr/>
                    <a:lstStyle/>
                    <a:p>
                      <a:r>
                        <a:rPr lang="en-US" sz="1400" b="1" dirty="0" smtClean="0">
                          <a:latin typeface="Palatino-Roman"/>
                        </a:rPr>
                        <a:t>Florida</a:t>
                      </a:r>
                      <a:r>
                        <a:rPr lang="en-US" sz="1400" b="1" baseline="0" dirty="0" smtClean="0">
                          <a:latin typeface="Palatino-Roman"/>
                        </a:rPr>
                        <a:t> Tax Credit Scholarship</a:t>
                      </a:r>
                      <a:endParaRPr lang="en-US" sz="1400" b="1" dirty="0">
                        <a:latin typeface="Palatino-Roman"/>
                      </a:endParaRPr>
                    </a:p>
                  </a:txBody>
                  <a:tcPr/>
                </a:tc>
                <a:tc hMerge="1">
                  <a:txBody>
                    <a:bodyPr/>
                    <a:lstStyle/>
                    <a:p>
                      <a:endParaRPr lang="en-US"/>
                    </a:p>
                  </a:txBody>
                  <a:tcPr/>
                </a:tc>
                <a:tc>
                  <a:txBody>
                    <a:bodyPr/>
                    <a:lstStyle/>
                    <a:p>
                      <a:pPr algn="ctr"/>
                      <a:r>
                        <a:rPr lang="en-US" sz="1400" b="1" dirty="0" smtClean="0">
                          <a:latin typeface="Palatino-Roman"/>
                        </a:rPr>
                        <a:t>97</a:t>
                      </a:r>
                      <a:endParaRPr lang="en-US" sz="1400" b="1" dirty="0">
                        <a:latin typeface="Palatino-Roman"/>
                      </a:endParaRPr>
                    </a:p>
                  </a:txBody>
                  <a:tcPr/>
                </a:tc>
                <a:tc>
                  <a:txBody>
                    <a:bodyPr/>
                    <a:lstStyle/>
                    <a:p>
                      <a:pPr algn="ctr"/>
                      <a:r>
                        <a:rPr lang="en-US" sz="1400" b="1" dirty="0" smtClean="0">
                          <a:latin typeface="Palatino-Roman"/>
                        </a:rPr>
                        <a:t>9999</a:t>
                      </a:r>
                      <a:endParaRPr lang="en-US" sz="1400" b="1" dirty="0">
                        <a:latin typeface="Palatino-Roman"/>
                      </a:endParaRPr>
                    </a:p>
                  </a:txBody>
                  <a:tcPr/>
                </a:tc>
                <a:tc>
                  <a:txBody>
                    <a:bodyPr/>
                    <a:lstStyle/>
                    <a:p>
                      <a:pPr algn="ctr"/>
                      <a:r>
                        <a:rPr lang="en-US" sz="1400" b="1" dirty="0" smtClean="0">
                          <a:latin typeface="Palatino-Roman"/>
                        </a:rPr>
                        <a:t>MAY</a:t>
                      </a:r>
                      <a:endParaRPr lang="en-US" sz="1400" b="1" dirty="0">
                        <a:latin typeface="Palatino-Roman"/>
                      </a:endParaRPr>
                    </a:p>
                  </a:txBody>
                  <a:tcPr/>
                </a:tc>
                <a:tc>
                  <a:txBody>
                    <a:bodyPr/>
                    <a:lstStyle/>
                    <a:p>
                      <a:r>
                        <a:rPr lang="en-US" sz="1400" b="1" dirty="0" smtClean="0">
                          <a:latin typeface="Palatino-Roman"/>
                        </a:rPr>
                        <a:t>Registration</a:t>
                      </a:r>
                      <a:r>
                        <a:rPr lang="en-US" sz="1400" b="1" baseline="0" dirty="0" smtClean="0">
                          <a:latin typeface="Palatino-Roman"/>
                        </a:rPr>
                        <a:t> - </a:t>
                      </a:r>
                      <a:r>
                        <a:rPr lang="en-US" sz="1400" b="1" dirty="0" smtClean="0">
                          <a:latin typeface="Palatino-Roman"/>
                        </a:rPr>
                        <a:t>Region</a:t>
                      </a:r>
                      <a:r>
                        <a:rPr lang="en-US" sz="1400" b="1" baseline="0" dirty="0" smtClean="0">
                          <a:latin typeface="Palatino-Roman"/>
                        </a:rPr>
                        <a:t> </a:t>
                      </a:r>
                    </a:p>
                    <a:p>
                      <a:r>
                        <a:rPr lang="en-US" sz="1400" b="1" baseline="0" dirty="0" smtClean="0">
                          <a:latin typeface="Palatino-Roman"/>
                        </a:rPr>
                        <a:t>Reports - FLDOE</a:t>
                      </a:r>
                      <a:endParaRPr lang="en-US" sz="1400" b="1" dirty="0">
                        <a:latin typeface="Palatino-Roman"/>
                      </a:endParaRPr>
                    </a:p>
                  </a:txBody>
                  <a:tcPr/>
                </a:tc>
              </a:tr>
              <a:tr h="545533">
                <a:tc gridSpan="2">
                  <a:txBody>
                    <a:bodyPr/>
                    <a:lstStyle/>
                    <a:p>
                      <a:r>
                        <a:rPr lang="en-US" sz="1400" b="1" dirty="0" smtClean="0">
                          <a:latin typeface="Palatino-Roman"/>
                        </a:rPr>
                        <a:t>Merrick Hospital/Homebound*</a:t>
                      </a:r>
                      <a:endParaRPr lang="en-US" sz="1400" b="1" dirty="0">
                        <a:latin typeface="Palatino-Roman"/>
                      </a:endParaRPr>
                    </a:p>
                  </a:txBody>
                  <a:tcPr/>
                </a:tc>
                <a:tc hMerge="1">
                  <a:txBody>
                    <a:bodyPr/>
                    <a:lstStyle/>
                    <a:p>
                      <a:endParaRPr lang="en-US"/>
                    </a:p>
                  </a:txBody>
                  <a:tcPr/>
                </a:tc>
                <a:tc>
                  <a:txBody>
                    <a:bodyPr/>
                    <a:lstStyle/>
                    <a:p>
                      <a:pPr algn="ctr"/>
                      <a:r>
                        <a:rPr lang="en-US" sz="1400" b="1" dirty="0" smtClean="0">
                          <a:latin typeface="Palatino-Roman"/>
                        </a:rPr>
                        <a:t>13</a:t>
                      </a:r>
                      <a:endParaRPr lang="en-US" sz="1400" b="1" dirty="0">
                        <a:latin typeface="Palatino-Roman"/>
                      </a:endParaRPr>
                    </a:p>
                  </a:txBody>
                  <a:tcPr/>
                </a:tc>
                <a:tc>
                  <a:txBody>
                    <a:bodyPr/>
                    <a:lstStyle/>
                    <a:p>
                      <a:pPr algn="ctr"/>
                      <a:r>
                        <a:rPr lang="en-US" sz="1400" b="1" dirty="0" smtClean="0">
                          <a:latin typeface="Palatino-Roman"/>
                        </a:rPr>
                        <a:t>9732</a:t>
                      </a:r>
                      <a:endParaRPr lang="en-US" sz="1400" b="1" dirty="0">
                        <a:latin typeface="Palatino-Roman"/>
                      </a:endParaRPr>
                    </a:p>
                  </a:txBody>
                  <a:tcPr/>
                </a:tc>
                <a:tc>
                  <a:txBody>
                    <a:bodyPr/>
                    <a:lstStyle/>
                    <a:p>
                      <a:pPr algn="ctr"/>
                      <a:r>
                        <a:rPr lang="en-US" sz="1400" b="1" dirty="0" smtClean="0">
                          <a:latin typeface="Palatino-Roman"/>
                        </a:rPr>
                        <a:t>MUST </a:t>
                      </a:r>
                      <a:endParaRPr lang="en-US" sz="1400" b="1" dirty="0">
                        <a:latin typeface="Palatino-Roman"/>
                      </a:endParaRPr>
                    </a:p>
                  </a:txBody>
                  <a:tcPr/>
                </a:tc>
                <a:tc>
                  <a:txBody>
                    <a:bodyPr/>
                    <a:lstStyle/>
                    <a:p>
                      <a:r>
                        <a:rPr lang="en-US" sz="1400" b="1" dirty="0" smtClean="0">
                          <a:latin typeface="Palatino-Roman"/>
                        </a:rPr>
                        <a:t>Merrick</a:t>
                      </a:r>
                      <a:r>
                        <a:rPr lang="en-US" sz="1400" b="1" baseline="0" dirty="0" smtClean="0">
                          <a:latin typeface="Palatino-Roman"/>
                        </a:rPr>
                        <a:t> HHIP</a:t>
                      </a:r>
                      <a:endParaRPr lang="en-US" sz="1400" b="1" dirty="0">
                        <a:latin typeface="Palatino-Roman"/>
                      </a:endParaRPr>
                    </a:p>
                  </a:txBody>
                  <a:tcPr/>
                </a:tc>
              </a:tr>
            </a:tbl>
          </a:graphicData>
        </a:graphic>
      </p:graphicFrame>
      <p:sp>
        <p:nvSpPr>
          <p:cNvPr id="11327" name="Slide Number Placeholder 3"/>
          <p:cNvSpPr>
            <a:spLocks noGrp="1"/>
          </p:cNvSpPr>
          <p:nvPr>
            <p:ph type="sldNum" sz="quarter" idx="12"/>
          </p:nvPr>
        </p:nvSpPr>
        <p:spPr>
          <a:noFill/>
        </p:spPr>
        <p:txBody>
          <a:bodyPr/>
          <a:lstStyle/>
          <a:p>
            <a:fld id="{8983F0A1-B39A-4705-A00A-4FAF80072176}" type="slidenum">
              <a:rPr lang="en-US" smtClean="0"/>
              <a:pPr/>
              <a:t>10</a:t>
            </a:fld>
            <a:endParaRPr lang="en-US" smtClean="0"/>
          </a:p>
        </p:txBody>
      </p:sp>
      <p:sp>
        <p:nvSpPr>
          <p:cNvPr id="11328" name="TextBox 5"/>
          <p:cNvSpPr txBox="1">
            <a:spLocks noChangeArrowheads="1"/>
          </p:cNvSpPr>
          <p:nvPr/>
        </p:nvSpPr>
        <p:spPr bwMode="auto">
          <a:xfrm>
            <a:off x="228600" y="6248400"/>
            <a:ext cx="6781800" cy="369888"/>
          </a:xfrm>
          <a:prstGeom prst="rect">
            <a:avLst/>
          </a:prstGeom>
          <a:noFill/>
          <a:ln w="9525">
            <a:noFill/>
            <a:miter lim="800000"/>
            <a:headEnd/>
            <a:tailEnd/>
          </a:ln>
        </p:spPr>
        <p:txBody>
          <a:bodyPr>
            <a:spAutoFit/>
          </a:bodyPr>
          <a:lstStyle/>
          <a:p>
            <a:r>
              <a:rPr lang="en-US"/>
              <a:t>*</a:t>
            </a:r>
            <a:r>
              <a:rPr lang="en-US" sz="1600">
                <a:latin typeface="Palatino-Roman" charset="0"/>
              </a:rPr>
              <a:t>District program </a:t>
            </a:r>
            <a:r>
              <a:rPr lang="en-US" sz="1600" b="1" u="sng">
                <a:latin typeface="Palatino-Roman" charset="0"/>
              </a:rPr>
              <a:t>not</a:t>
            </a:r>
            <a:r>
              <a:rPr lang="en-US" sz="1600">
                <a:latin typeface="Palatino-Roman" charset="0"/>
              </a:rPr>
              <a:t> in the Test Administration Manuals.</a:t>
            </a:r>
          </a:p>
        </p:txBody>
      </p:sp>
      <p:sp>
        <p:nvSpPr>
          <p:cNvPr id="11329" name="TextBox 5"/>
          <p:cNvSpPr txBox="1">
            <a:spLocks noChangeArrowheads="1"/>
          </p:cNvSpPr>
          <p:nvPr/>
        </p:nvSpPr>
        <p:spPr bwMode="auto">
          <a:xfrm>
            <a:off x="6096000" y="6396038"/>
            <a:ext cx="2025650" cy="461962"/>
          </a:xfrm>
          <a:prstGeom prst="rect">
            <a:avLst/>
          </a:prstGeom>
          <a:noFill/>
          <a:ln w="9525">
            <a:noFill/>
            <a:miter lim="800000"/>
            <a:headEnd/>
            <a:tailEnd/>
          </a:ln>
        </p:spPr>
        <p:txBody>
          <a:bodyPr>
            <a:spAutoFit/>
          </a:bodyPr>
          <a:lstStyle/>
          <a:p>
            <a:pPr algn="ctr"/>
            <a:r>
              <a:rPr lang="en-US" sz="1200" b="1"/>
              <a:t>W TAM 2-3; RMS TAM 3-4</a:t>
            </a:r>
          </a:p>
          <a:p>
            <a:pPr algn="ctr"/>
            <a:r>
              <a:rPr lang="en-US" sz="1200" b="1"/>
              <a:t>Training Packet 25-37</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p>
            <a:fld id="{13B982A0-5659-4C37-8B5E-55DBCC8F3076}" type="slidenum">
              <a:rPr lang="en-US" smtClean="0"/>
              <a:pPr/>
              <a:t>11</a:t>
            </a:fld>
            <a:endParaRPr lang="en-US" smtClean="0"/>
          </a:p>
        </p:txBody>
      </p:sp>
      <p:sp>
        <p:nvSpPr>
          <p:cNvPr id="12291" name="Rectangle 2"/>
          <p:cNvSpPr>
            <a:spLocks noGrp="1" noChangeArrowheads="1"/>
          </p:cNvSpPr>
          <p:nvPr>
            <p:ph type="title"/>
          </p:nvPr>
        </p:nvSpPr>
        <p:spPr/>
        <p:txBody>
          <a:bodyPr/>
          <a:lstStyle/>
          <a:p>
            <a:pPr eaLnBrk="1" hangingPunct="1"/>
            <a:r>
              <a:rPr lang="en-US" smtClean="0"/>
              <a:t>Students to be Tested</a:t>
            </a:r>
          </a:p>
        </p:txBody>
      </p:sp>
      <p:sp>
        <p:nvSpPr>
          <p:cNvPr id="12292" name="Rectangle 3"/>
          <p:cNvSpPr>
            <a:spLocks noGrp="1" noChangeArrowheads="1"/>
          </p:cNvSpPr>
          <p:nvPr>
            <p:ph type="body" idx="1"/>
          </p:nvPr>
        </p:nvSpPr>
        <p:spPr>
          <a:xfrm>
            <a:off x="304800" y="2209800"/>
            <a:ext cx="8610600" cy="4373563"/>
          </a:xfrm>
        </p:spPr>
        <p:txBody>
          <a:bodyPr/>
          <a:lstStyle/>
          <a:p>
            <a:pPr eaLnBrk="1" hangingPunct="1">
              <a:lnSpc>
                <a:spcPct val="90000"/>
              </a:lnSpc>
              <a:buFontTx/>
              <a:buNone/>
            </a:pPr>
            <a:r>
              <a:rPr lang="en-US" b="1" smtClean="0">
                <a:latin typeface="Palatino-Roman" charset="0"/>
              </a:rPr>
              <a:t>English Language Learners (ELLs)</a:t>
            </a:r>
          </a:p>
          <a:p>
            <a:pPr eaLnBrk="1" hangingPunct="1">
              <a:lnSpc>
                <a:spcPct val="90000"/>
              </a:lnSpc>
            </a:pPr>
            <a:r>
              <a:rPr lang="en-US" b="1" smtClean="0">
                <a:latin typeface="Palatino-Roman" charset="0"/>
              </a:rPr>
              <a:t>All </a:t>
            </a:r>
            <a:r>
              <a:rPr lang="en-US" smtClean="0">
                <a:latin typeface="Palatino-Roman" charset="0"/>
              </a:rPr>
              <a:t>ELL students are expected to participate in the FCAT/FCAT 2.0 Writing, Retake, and Reading, Mathematics and Science tests no matter how long these students have been receiving services.</a:t>
            </a:r>
          </a:p>
          <a:p>
            <a:pPr eaLnBrk="1" hangingPunct="1">
              <a:lnSpc>
                <a:spcPct val="90000"/>
              </a:lnSpc>
            </a:pPr>
            <a:r>
              <a:rPr lang="en-US" smtClean="0">
                <a:latin typeface="Palatino-Roman" charset="0"/>
              </a:rPr>
              <a:t>See Appendix A of the manual for information regarding accommodations</a:t>
            </a:r>
            <a:r>
              <a:rPr lang="en-US" sz="2800" smtClean="0">
                <a:latin typeface="Palatino-Roman" charset="0"/>
              </a:rPr>
              <a:t>.</a:t>
            </a:r>
          </a:p>
          <a:p>
            <a:pPr eaLnBrk="1" hangingPunct="1">
              <a:lnSpc>
                <a:spcPct val="90000"/>
              </a:lnSpc>
              <a:buFontTx/>
              <a:buNone/>
            </a:pPr>
            <a:endParaRPr lang="en-US" sz="2800" smtClean="0"/>
          </a:p>
        </p:txBody>
      </p:sp>
      <p:sp>
        <p:nvSpPr>
          <p:cNvPr id="12293" name="TextBox 4"/>
          <p:cNvSpPr txBox="1">
            <a:spLocks noChangeArrowheads="1"/>
          </p:cNvSpPr>
          <p:nvPr/>
        </p:nvSpPr>
        <p:spPr bwMode="auto">
          <a:xfrm>
            <a:off x="3421063" y="6488113"/>
            <a:ext cx="1754187" cy="277812"/>
          </a:xfrm>
          <a:prstGeom prst="rect">
            <a:avLst/>
          </a:prstGeom>
          <a:noFill/>
          <a:ln w="9525">
            <a:noFill/>
            <a:miter lim="800000"/>
            <a:headEnd/>
            <a:tailEnd/>
          </a:ln>
        </p:spPr>
        <p:txBody>
          <a:bodyPr wrap="none">
            <a:spAutoFit/>
          </a:bodyPr>
          <a:lstStyle/>
          <a:p>
            <a:pPr algn="ctr"/>
            <a:r>
              <a:rPr lang="en-US" sz="1200" b="1"/>
              <a:t>W TAM 3; RMS TAM 4</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p>
            <a:fld id="{A29AE178-5CE7-436E-B9E0-0EB0DAAC8573}" type="slidenum">
              <a:rPr lang="en-US" smtClean="0"/>
              <a:pPr/>
              <a:t>12</a:t>
            </a:fld>
            <a:endParaRPr lang="en-US" smtClean="0"/>
          </a:p>
        </p:txBody>
      </p:sp>
      <p:sp>
        <p:nvSpPr>
          <p:cNvPr id="13315" name="Rectangle 2"/>
          <p:cNvSpPr>
            <a:spLocks noGrp="1" noChangeArrowheads="1"/>
          </p:cNvSpPr>
          <p:nvPr>
            <p:ph type="title"/>
          </p:nvPr>
        </p:nvSpPr>
        <p:spPr/>
        <p:txBody>
          <a:bodyPr/>
          <a:lstStyle/>
          <a:p>
            <a:pPr eaLnBrk="1" hangingPunct="1"/>
            <a:r>
              <a:rPr lang="en-US" smtClean="0"/>
              <a:t>Students to be Tested</a:t>
            </a:r>
          </a:p>
        </p:txBody>
      </p:sp>
      <p:sp>
        <p:nvSpPr>
          <p:cNvPr id="13316" name="Rectangle 5"/>
          <p:cNvSpPr>
            <a:spLocks noChangeArrowheads="1"/>
          </p:cNvSpPr>
          <p:nvPr>
            <p:ph type="body" idx="1"/>
          </p:nvPr>
        </p:nvSpPr>
        <p:spPr>
          <a:xfrm>
            <a:off x="152400" y="2057400"/>
            <a:ext cx="8763000" cy="4525963"/>
          </a:xfrm>
          <a:noFill/>
        </p:spPr>
        <p:txBody>
          <a:bodyPr/>
          <a:lstStyle/>
          <a:p>
            <a:pPr eaLnBrk="1" hangingPunct="1">
              <a:lnSpc>
                <a:spcPct val="90000"/>
              </a:lnSpc>
              <a:buFontTx/>
              <a:buNone/>
            </a:pPr>
            <a:r>
              <a:rPr lang="en-US" sz="2800" b="1" smtClean="0">
                <a:latin typeface="Palatino-Roman" charset="0"/>
              </a:rPr>
              <a:t>Students With Disabilities</a:t>
            </a:r>
          </a:p>
          <a:p>
            <a:pPr eaLnBrk="1" hangingPunct="1">
              <a:lnSpc>
                <a:spcPct val="90000"/>
              </a:lnSpc>
            </a:pPr>
            <a:r>
              <a:rPr lang="en-US" sz="2600" smtClean="0">
                <a:latin typeface="Palatino-Roman" charset="0"/>
              </a:rPr>
              <a:t>All students with disabilities participate in the statewide assessment program by taking one of the following: </a:t>
            </a:r>
          </a:p>
          <a:p>
            <a:pPr lvl="1" eaLnBrk="1" hangingPunct="1">
              <a:lnSpc>
                <a:spcPct val="90000"/>
              </a:lnSpc>
            </a:pPr>
            <a:r>
              <a:rPr lang="en-US" sz="2600" smtClean="0">
                <a:latin typeface="Palatino-Roman" charset="0"/>
              </a:rPr>
              <a:t>FCAT/FCAT 2.0 without accommodations,</a:t>
            </a:r>
          </a:p>
          <a:p>
            <a:pPr lvl="1" eaLnBrk="1" hangingPunct="1">
              <a:lnSpc>
                <a:spcPct val="90000"/>
              </a:lnSpc>
            </a:pPr>
            <a:r>
              <a:rPr lang="en-US" sz="2600" smtClean="0">
                <a:latin typeface="Palatino-Roman" charset="0"/>
              </a:rPr>
              <a:t>FCAT/FCAT 2.0 with accommodations, or</a:t>
            </a:r>
          </a:p>
          <a:p>
            <a:pPr lvl="1" eaLnBrk="1" hangingPunct="1">
              <a:lnSpc>
                <a:spcPct val="90000"/>
              </a:lnSpc>
            </a:pPr>
            <a:r>
              <a:rPr lang="en-US" sz="2600" smtClean="0">
                <a:latin typeface="Palatino-Roman" charset="0"/>
              </a:rPr>
              <a:t>Florida Alternate Assessment.</a:t>
            </a:r>
          </a:p>
          <a:p>
            <a:pPr eaLnBrk="1" hangingPunct="1">
              <a:lnSpc>
                <a:spcPct val="90000"/>
              </a:lnSpc>
            </a:pPr>
            <a:r>
              <a:rPr lang="en-US" sz="2600" smtClean="0">
                <a:latin typeface="Palatino-Roman" charset="0"/>
              </a:rPr>
              <a:t>All determinations regarding participation in the statewide assessment program must be documented in the student’s IEP or Section 504 plan.</a:t>
            </a:r>
          </a:p>
          <a:p>
            <a:pPr eaLnBrk="1" hangingPunct="1">
              <a:lnSpc>
                <a:spcPct val="90000"/>
              </a:lnSpc>
            </a:pPr>
            <a:r>
              <a:rPr lang="en-US" sz="2600" smtClean="0">
                <a:latin typeface="Palatino-Roman" charset="0"/>
              </a:rPr>
              <a:t>See Appendix A of the manual for information regarding accommodations.</a:t>
            </a:r>
          </a:p>
        </p:txBody>
      </p:sp>
      <p:sp>
        <p:nvSpPr>
          <p:cNvPr id="13317" name="TextBox 4"/>
          <p:cNvSpPr txBox="1">
            <a:spLocks noChangeArrowheads="1"/>
          </p:cNvSpPr>
          <p:nvPr/>
        </p:nvSpPr>
        <p:spPr bwMode="auto">
          <a:xfrm>
            <a:off x="3421063" y="6488113"/>
            <a:ext cx="1754187" cy="277812"/>
          </a:xfrm>
          <a:prstGeom prst="rect">
            <a:avLst/>
          </a:prstGeom>
          <a:noFill/>
          <a:ln w="9525">
            <a:noFill/>
            <a:miter lim="800000"/>
            <a:headEnd/>
            <a:tailEnd/>
          </a:ln>
        </p:spPr>
        <p:txBody>
          <a:bodyPr wrap="none">
            <a:spAutoFit/>
          </a:bodyPr>
          <a:lstStyle/>
          <a:p>
            <a:pPr algn="ctr"/>
            <a:r>
              <a:rPr lang="en-US" sz="1200" b="1"/>
              <a:t>W TAM 4; RMS TAM 5</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Administration </a:t>
            </a:r>
            <a:br>
              <a:rPr lang="en-US" smtClean="0"/>
            </a:br>
            <a:r>
              <a:rPr lang="en-US" smtClean="0"/>
              <a:t>Accommodations</a:t>
            </a:r>
          </a:p>
        </p:txBody>
      </p:sp>
      <p:sp>
        <p:nvSpPr>
          <p:cNvPr id="3" name="Content Placeholder 2"/>
          <p:cNvSpPr>
            <a:spLocks noGrp="1"/>
          </p:cNvSpPr>
          <p:nvPr>
            <p:ph sz="half" idx="1"/>
          </p:nvPr>
        </p:nvSpPr>
        <p:spPr>
          <a:xfrm>
            <a:off x="457200" y="2057400"/>
            <a:ext cx="8153400" cy="4525963"/>
          </a:xfrm>
        </p:spPr>
        <p:txBody>
          <a:bodyPr/>
          <a:lstStyle/>
          <a:p>
            <a:pPr>
              <a:buClr>
                <a:schemeClr val="tx2"/>
              </a:buClr>
              <a:buSzPct val="100000"/>
              <a:buFont typeface="Arial" pitchFamily="34" charset="0"/>
              <a:buChar char="•"/>
              <a:defRPr/>
            </a:pPr>
            <a:r>
              <a:rPr lang="en-US" b="1" dirty="0" smtClean="0">
                <a:latin typeface="Palatino-Roman"/>
              </a:rPr>
              <a:t>Students with Disabilities  </a:t>
            </a:r>
          </a:p>
          <a:p>
            <a:pPr lvl="1">
              <a:buClr>
                <a:schemeClr val="accent4"/>
              </a:buClr>
              <a:buSzPct val="100000"/>
              <a:defRPr/>
            </a:pPr>
            <a:r>
              <a:rPr lang="en-US" dirty="0" smtClean="0">
                <a:latin typeface="Palatino-Roman"/>
              </a:rPr>
              <a:t>Accommodations stated in the student’s current IEP or 504 plan</a:t>
            </a:r>
          </a:p>
          <a:p>
            <a:pPr lvl="2">
              <a:buFont typeface="Microsoft Sans Serif" pitchFamily="34" charset="0"/>
              <a:buChar char="▪"/>
              <a:defRPr/>
            </a:pPr>
            <a:r>
              <a:rPr lang="en-US" dirty="0" smtClean="0">
                <a:latin typeface="Palatino-Roman"/>
              </a:rPr>
              <a:t>Presentation</a:t>
            </a:r>
          </a:p>
          <a:p>
            <a:pPr lvl="2">
              <a:buFont typeface="Microsoft Sans Serif" pitchFamily="34" charset="0"/>
              <a:buChar char="▪"/>
              <a:defRPr/>
            </a:pPr>
            <a:r>
              <a:rPr lang="en-US" dirty="0" smtClean="0">
                <a:latin typeface="Palatino-Roman"/>
              </a:rPr>
              <a:t>Responding</a:t>
            </a:r>
          </a:p>
          <a:p>
            <a:pPr lvl="2">
              <a:buFont typeface="Microsoft Sans Serif" pitchFamily="34" charset="0"/>
              <a:buChar char="▪"/>
              <a:defRPr/>
            </a:pPr>
            <a:r>
              <a:rPr lang="en-US" dirty="0" smtClean="0">
                <a:latin typeface="Palatino-Roman"/>
              </a:rPr>
              <a:t>Scheduling </a:t>
            </a:r>
          </a:p>
          <a:p>
            <a:pPr lvl="2">
              <a:buFont typeface="Microsoft Sans Serif" pitchFamily="34" charset="0"/>
              <a:buChar char="▪"/>
              <a:defRPr/>
            </a:pPr>
            <a:r>
              <a:rPr lang="en-US" dirty="0" smtClean="0">
                <a:latin typeface="Palatino-Roman"/>
              </a:rPr>
              <a:t>Setting</a:t>
            </a:r>
          </a:p>
          <a:p>
            <a:pPr lvl="2">
              <a:buFont typeface="Microsoft Sans Serif" pitchFamily="34" charset="0"/>
              <a:buChar char="▪"/>
              <a:defRPr/>
            </a:pPr>
            <a:r>
              <a:rPr lang="en-US" dirty="0" smtClean="0">
                <a:latin typeface="Palatino-Roman"/>
              </a:rPr>
              <a:t>Assistive Devices</a:t>
            </a:r>
          </a:p>
          <a:p>
            <a:pPr lvl="1">
              <a:buClr>
                <a:schemeClr val="tx2"/>
              </a:buClr>
              <a:buSzPct val="100000"/>
              <a:defRPr/>
            </a:pPr>
            <a:r>
              <a:rPr lang="en-US" dirty="0" smtClean="0">
                <a:latin typeface="Palatino-Roman"/>
              </a:rPr>
              <a:t>Emergency 504 Plan</a:t>
            </a:r>
          </a:p>
          <a:p>
            <a:pPr lvl="2">
              <a:buClr>
                <a:schemeClr val="accent4"/>
              </a:buClr>
              <a:buSzPct val="60000"/>
              <a:buFont typeface="Wingdings" pitchFamily="2" charset="2"/>
              <a:buChar char="§"/>
              <a:defRPr/>
            </a:pPr>
            <a:r>
              <a:rPr lang="en-US" dirty="0" smtClean="0">
                <a:latin typeface="Palatino-Roman"/>
                <a:cs typeface="Tahoma" pitchFamily="34" charset="0"/>
              </a:rPr>
              <a:t>Contact Mary Paz, ESE at 305-995-2799</a:t>
            </a:r>
          </a:p>
          <a:p>
            <a:pPr>
              <a:defRPr/>
            </a:pPr>
            <a:endParaRPr lang="en-US" dirty="0"/>
          </a:p>
        </p:txBody>
      </p:sp>
      <p:sp>
        <p:nvSpPr>
          <p:cNvPr id="14340" name="Slide Number Placeholder 3"/>
          <p:cNvSpPr>
            <a:spLocks noGrp="1"/>
          </p:cNvSpPr>
          <p:nvPr>
            <p:ph type="sldNum" sz="quarter" idx="12"/>
          </p:nvPr>
        </p:nvSpPr>
        <p:spPr>
          <a:noFill/>
        </p:spPr>
        <p:txBody>
          <a:bodyPr/>
          <a:lstStyle/>
          <a:p>
            <a:fld id="{2AB94D7B-B47F-46B7-A749-62919385F1C8}" type="slidenum">
              <a:rPr lang="en-US" smtClean="0"/>
              <a:pPr/>
              <a:t>13</a:t>
            </a:fld>
            <a:endParaRPr lang="en-US" smtClean="0"/>
          </a:p>
        </p:txBody>
      </p:sp>
      <p:sp>
        <p:nvSpPr>
          <p:cNvPr id="14341" name="TextBox 4"/>
          <p:cNvSpPr txBox="1">
            <a:spLocks noChangeArrowheads="1"/>
          </p:cNvSpPr>
          <p:nvPr/>
        </p:nvSpPr>
        <p:spPr bwMode="auto">
          <a:xfrm>
            <a:off x="3886200" y="6324600"/>
            <a:ext cx="1900238" cy="461963"/>
          </a:xfrm>
          <a:prstGeom prst="rect">
            <a:avLst/>
          </a:prstGeom>
          <a:noFill/>
          <a:ln w="9525">
            <a:noFill/>
            <a:miter lim="800000"/>
            <a:headEnd/>
            <a:tailEnd/>
          </a:ln>
        </p:spPr>
        <p:txBody>
          <a:bodyPr>
            <a:spAutoFit/>
          </a:bodyPr>
          <a:lstStyle/>
          <a:p>
            <a:pPr algn="ctr"/>
            <a:r>
              <a:rPr lang="en-US" sz="1200" b="1"/>
              <a:t>W TAM 4; RMS TAM 5;</a:t>
            </a:r>
          </a:p>
          <a:p>
            <a:pPr algn="ctr"/>
            <a:r>
              <a:rPr lang="en-US" sz="1200" b="1"/>
              <a:t>Appendix A in manuals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57E75631-8FC4-45BC-8C6A-989F9610086B}" type="slidenum">
              <a:rPr lang="en-US" smtClean="0"/>
              <a:pPr/>
              <a:t>14</a:t>
            </a:fld>
            <a:endParaRPr lang="en-US" smtClean="0"/>
          </a:p>
        </p:txBody>
      </p:sp>
      <p:sp>
        <p:nvSpPr>
          <p:cNvPr id="15363" name="Rectangle 2"/>
          <p:cNvSpPr>
            <a:spLocks noGrp="1" noChangeArrowheads="1"/>
          </p:cNvSpPr>
          <p:nvPr>
            <p:ph type="title"/>
          </p:nvPr>
        </p:nvSpPr>
        <p:spPr/>
        <p:txBody>
          <a:bodyPr/>
          <a:lstStyle/>
          <a:p>
            <a:pPr eaLnBrk="1" hangingPunct="1"/>
            <a:r>
              <a:rPr lang="en-US" smtClean="0"/>
              <a:t>Administration </a:t>
            </a:r>
            <a:br>
              <a:rPr lang="en-US" smtClean="0"/>
            </a:br>
            <a:r>
              <a:rPr lang="en-US" smtClean="0"/>
              <a:t>Accommodations</a:t>
            </a:r>
          </a:p>
        </p:txBody>
      </p:sp>
      <p:sp>
        <p:nvSpPr>
          <p:cNvPr id="20484" name="Rectangle 3"/>
          <p:cNvSpPr>
            <a:spLocks noGrp="1" noChangeArrowheads="1"/>
          </p:cNvSpPr>
          <p:nvPr>
            <p:ph type="body" idx="1"/>
          </p:nvPr>
        </p:nvSpPr>
        <p:spPr>
          <a:xfrm>
            <a:off x="228600" y="2057400"/>
            <a:ext cx="8686800" cy="4525963"/>
          </a:xfrm>
        </p:spPr>
        <p:txBody>
          <a:bodyPr/>
          <a:lstStyle/>
          <a:p>
            <a:pPr indent="-347472">
              <a:spcBef>
                <a:spcPts val="672"/>
              </a:spcBef>
              <a:buClr>
                <a:schemeClr val="tx2"/>
              </a:buClr>
              <a:buSzPct val="70000"/>
              <a:defRPr/>
            </a:pPr>
            <a:r>
              <a:rPr lang="en-US" b="1" dirty="0" smtClean="0"/>
              <a:t>English Language Learners (ELLs)</a:t>
            </a:r>
          </a:p>
          <a:p>
            <a:pPr lvl="1" indent="-347472">
              <a:spcBef>
                <a:spcPts val="672"/>
              </a:spcBef>
              <a:buClr>
                <a:schemeClr val="tx2"/>
              </a:buClr>
              <a:buSzPct val="70000"/>
              <a:defRPr/>
            </a:pPr>
            <a:r>
              <a:rPr lang="en-US" dirty="0" smtClean="0"/>
              <a:t>Students who are currently receiving services in a program operated in accordance with an approved district LEP plan:</a:t>
            </a:r>
          </a:p>
          <a:p>
            <a:pPr lvl="2" indent="-347472">
              <a:spcBef>
                <a:spcPts val="672"/>
              </a:spcBef>
              <a:buFont typeface="Wingdings" pitchFamily="2" charset="2"/>
              <a:buChar char="§"/>
              <a:defRPr/>
            </a:pPr>
            <a:r>
              <a:rPr lang="en-US" dirty="0" smtClean="0"/>
              <a:t>Flexible Setting</a:t>
            </a:r>
          </a:p>
          <a:p>
            <a:pPr lvl="2" indent="-347472">
              <a:spcBef>
                <a:spcPts val="672"/>
              </a:spcBef>
              <a:buFont typeface="Wingdings" pitchFamily="2" charset="2"/>
              <a:buChar char="§"/>
              <a:defRPr/>
            </a:pPr>
            <a:r>
              <a:rPr lang="en-US" dirty="0" smtClean="0"/>
              <a:t>Flexible Scheduling</a:t>
            </a:r>
          </a:p>
          <a:p>
            <a:pPr lvl="2" indent="-347472">
              <a:spcBef>
                <a:spcPts val="672"/>
              </a:spcBef>
              <a:buFont typeface="Wingdings" pitchFamily="2" charset="2"/>
              <a:buChar char="§"/>
              <a:defRPr/>
            </a:pPr>
            <a:r>
              <a:rPr lang="en-US" dirty="0" smtClean="0"/>
              <a:t>Additional Time</a:t>
            </a:r>
          </a:p>
          <a:p>
            <a:pPr lvl="2" indent="-347472">
              <a:spcBef>
                <a:spcPts val="672"/>
              </a:spcBef>
              <a:buFont typeface="Wingdings" pitchFamily="2" charset="2"/>
              <a:buChar char="§"/>
              <a:defRPr/>
            </a:pPr>
            <a:r>
              <a:rPr lang="en-US" dirty="0" smtClean="0"/>
              <a:t>Assistance in Heritage Language</a:t>
            </a:r>
          </a:p>
          <a:p>
            <a:pPr lvl="2" indent="-347472">
              <a:spcBef>
                <a:spcPts val="672"/>
              </a:spcBef>
              <a:buFont typeface="Wingdings" pitchFamily="2" charset="2"/>
              <a:buChar char="§"/>
              <a:defRPr/>
            </a:pPr>
            <a:r>
              <a:rPr lang="en-US" dirty="0" smtClean="0"/>
              <a:t>Approved Dictionary</a:t>
            </a:r>
          </a:p>
          <a:p>
            <a:pPr lvl="1" indent="-347472">
              <a:spcBef>
                <a:spcPts val="672"/>
              </a:spcBef>
              <a:buClr>
                <a:schemeClr val="tx2"/>
              </a:buClr>
              <a:buSzPct val="100000"/>
              <a:defRPr/>
            </a:pPr>
            <a:r>
              <a:rPr lang="en-US" dirty="0" smtClean="0"/>
              <a:t>ELL students in levels 1-4 only.</a:t>
            </a:r>
          </a:p>
          <a:p>
            <a:pPr eaLnBrk="1" hangingPunct="1">
              <a:defRPr/>
            </a:pPr>
            <a:endParaRPr lang="en-US" sz="2800" dirty="0" smtClean="0"/>
          </a:p>
        </p:txBody>
      </p:sp>
      <p:sp>
        <p:nvSpPr>
          <p:cNvPr id="15365" name="TextBox 5"/>
          <p:cNvSpPr txBox="1">
            <a:spLocks noChangeArrowheads="1"/>
          </p:cNvSpPr>
          <p:nvPr/>
        </p:nvSpPr>
        <p:spPr bwMode="auto">
          <a:xfrm>
            <a:off x="6324600" y="6172200"/>
            <a:ext cx="1905000" cy="461963"/>
          </a:xfrm>
          <a:prstGeom prst="rect">
            <a:avLst/>
          </a:prstGeom>
          <a:noFill/>
          <a:ln w="9525">
            <a:noFill/>
            <a:miter lim="800000"/>
            <a:headEnd/>
            <a:tailEnd/>
          </a:ln>
        </p:spPr>
        <p:txBody>
          <a:bodyPr>
            <a:spAutoFit/>
          </a:bodyPr>
          <a:lstStyle/>
          <a:p>
            <a:pPr algn="ctr"/>
            <a:r>
              <a:rPr lang="en-US" sz="1200" b="1"/>
              <a:t>W TAM 4; RMS TAM 5;</a:t>
            </a:r>
          </a:p>
          <a:p>
            <a:pPr algn="ctr"/>
            <a:r>
              <a:rPr lang="en-US" sz="1200" b="1"/>
              <a:t>Appendix A in manuals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Test Accommodations </a:t>
            </a:r>
            <a:br>
              <a:rPr lang="en-US" smtClean="0"/>
            </a:br>
            <a:r>
              <a:rPr lang="en-US" smtClean="0"/>
              <a:t>Field in ISIS</a:t>
            </a:r>
          </a:p>
        </p:txBody>
      </p:sp>
      <p:sp>
        <p:nvSpPr>
          <p:cNvPr id="3" name="Content Placeholder 2"/>
          <p:cNvSpPr>
            <a:spLocks noGrp="1"/>
          </p:cNvSpPr>
          <p:nvPr>
            <p:ph idx="1"/>
          </p:nvPr>
        </p:nvSpPr>
        <p:spPr>
          <a:xfrm>
            <a:off x="304800" y="2057400"/>
            <a:ext cx="8534400" cy="4800600"/>
          </a:xfrm>
        </p:spPr>
        <p:txBody>
          <a:bodyPr/>
          <a:lstStyle/>
          <a:p>
            <a:pPr>
              <a:tabLst>
                <a:tab pos="573088" algn="l"/>
              </a:tabLst>
              <a:defRPr/>
            </a:pPr>
            <a:r>
              <a:rPr lang="en-US" sz="1800" dirty="0" smtClean="0">
                <a:latin typeface="Palatino-Roman"/>
              </a:rPr>
              <a:t>Verify that all students requiring special assessment test materials have the proper test accommodation documented in ISIS</a:t>
            </a:r>
          </a:p>
          <a:p>
            <a:pPr lvl="1">
              <a:tabLst>
                <a:tab pos="573088" algn="l"/>
              </a:tabLst>
              <a:defRPr/>
            </a:pPr>
            <a:r>
              <a:rPr lang="en-US" sz="1800" i="1" dirty="0" smtClean="0">
                <a:latin typeface="Palatino-Roman"/>
              </a:rPr>
              <a:t>Test Accommodations </a:t>
            </a:r>
            <a:r>
              <a:rPr lang="en-US" sz="1800" dirty="0" smtClean="0">
                <a:latin typeface="Palatino-Roman"/>
              </a:rPr>
              <a:t>field on the Additional ESE Information screen in ISIS.</a:t>
            </a:r>
          </a:p>
          <a:p>
            <a:pPr>
              <a:tabLst>
                <a:tab pos="573088" algn="l"/>
              </a:tabLst>
              <a:defRPr/>
            </a:pPr>
            <a:r>
              <a:rPr lang="en-US" sz="1800" dirty="0" smtClean="0">
                <a:latin typeface="Palatino-Roman"/>
              </a:rPr>
              <a:t>Please refer to </a:t>
            </a:r>
            <a:r>
              <a:rPr lang="en-US" sz="1800" b="1" dirty="0" smtClean="0">
                <a:latin typeface="Palatino-Roman"/>
              </a:rPr>
              <a:t>Weekly Briefing #</a:t>
            </a:r>
            <a:r>
              <a:rPr lang="en-US" sz="1800" b="1" dirty="0" smtClean="0"/>
              <a:t> 10296</a:t>
            </a:r>
            <a:r>
              <a:rPr lang="en-US" sz="1800" dirty="0" smtClean="0">
                <a:latin typeface="Palatino-Roman"/>
              </a:rPr>
              <a:t>.</a:t>
            </a:r>
          </a:p>
          <a:p>
            <a:pPr>
              <a:spcBef>
                <a:spcPts val="0"/>
              </a:spcBef>
              <a:tabLst>
                <a:tab pos="573088" algn="l"/>
              </a:tabLst>
              <a:defRPr/>
            </a:pPr>
            <a:r>
              <a:rPr lang="en-US" sz="1800" dirty="0" smtClean="0"/>
              <a:t>Test Accommodations codes include the following:</a:t>
            </a:r>
          </a:p>
          <a:p>
            <a:pPr lvl="2">
              <a:spcBef>
                <a:spcPts val="0"/>
              </a:spcBef>
              <a:tabLst>
                <a:tab pos="573088" algn="l"/>
              </a:tabLst>
              <a:defRPr/>
            </a:pPr>
            <a:r>
              <a:rPr lang="en-US" sz="1800" dirty="0" smtClean="0"/>
              <a:t>C - Contracted Braille </a:t>
            </a:r>
          </a:p>
          <a:p>
            <a:pPr lvl="2">
              <a:spcBef>
                <a:spcPts val="0"/>
              </a:spcBef>
              <a:tabLst>
                <a:tab pos="573088" algn="l"/>
              </a:tabLst>
              <a:defRPr/>
            </a:pPr>
            <a:r>
              <a:rPr lang="en-US" sz="1800" dirty="0" smtClean="0"/>
              <a:t>U - Uncontracted Braille</a:t>
            </a:r>
          </a:p>
          <a:p>
            <a:pPr lvl="2">
              <a:spcBef>
                <a:spcPts val="0"/>
              </a:spcBef>
              <a:tabLst>
                <a:tab pos="573088" algn="l"/>
              </a:tabLst>
              <a:defRPr/>
            </a:pPr>
            <a:r>
              <a:rPr lang="en-US" sz="1800" dirty="0" smtClean="0"/>
              <a:t>L - Large Print</a:t>
            </a:r>
          </a:p>
          <a:p>
            <a:pPr lvl="2">
              <a:spcBef>
                <a:spcPts val="0"/>
              </a:spcBef>
              <a:tabLst>
                <a:tab pos="573088" algn="l"/>
              </a:tabLst>
              <a:defRPr/>
            </a:pPr>
            <a:r>
              <a:rPr lang="en-US" sz="1800" dirty="0" smtClean="0"/>
              <a:t>O - One item per page</a:t>
            </a:r>
          </a:p>
          <a:p>
            <a:pPr lvl="2">
              <a:spcBef>
                <a:spcPts val="0"/>
              </a:spcBef>
              <a:tabLst>
                <a:tab pos="573088" algn="l"/>
              </a:tabLst>
              <a:defRPr/>
            </a:pPr>
            <a:r>
              <a:rPr lang="en-US" sz="1800" dirty="0" smtClean="0"/>
              <a:t>P - Paper format test booklet instead of CBT</a:t>
            </a:r>
          </a:p>
          <a:p>
            <a:pPr lvl="2">
              <a:spcBef>
                <a:spcPts val="0"/>
              </a:spcBef>
              <a:tabLst>
                <a:tab pos="573088" algn="l"/>
              </a:tabLst>
              <a:defRPr/>
            </a:pPr>
            <a:r>
              <a:rPr lang="en-US" sz="1800" dirty="0" smtClean="0"/>
              <a:t>G - Large Print, Paper or CBT</a:t>
            </a:r>
          </a:p>
          <a:p>
            <a:pPr lvl="2">
              <a:spcBef>
                <a:spcPts val="0"/>
              </a:spcBef>
              <a:tabLst>
                <a:tab pos="573088" algn="l"/>
              </a:tabLst>
              <a:defRPr/>
            </a:pPr>
            <a:r>
              <a:rPr lang="en-US" sz="1800" dirty="0" smtClean="0"/>
              <a:t>Q - Unique accommodation, other</a:t>
            </a:r>
          </a:p>
          <a:p>
            <a:pPr lvl="2">
              <a:spcBef>
                <a:spcPts val="0"/>
              </a:spcBef>
              <a:tabLst>
                <a:tab pos="573088" algn="l"/>
              </a:tabLst>
              <a:defRPr/>
            </a:pPr>
            <a:r>
              <a:rPr lang="en-US" sz="1800" dirty="0" smtClean="0"/>
              <a:t>R – Reading Passage booklet for CBT only</a:t>
            </a:r>
          </a:p>
          <a:p>
            <a:pPr lvl="2">
              <a:spcBef>
                <a:spcPts val="0"/>
              </a:spcBef>
              <a:tabLst>
                <a:tab pos="573088" algn="l"/>
              </a:tabLst>
              <a:defRPr/>
            </a:pPr>
            <a:r>
              <a:rPr lang="en-US" sz="1800" dirty="0" smtClean="0">
                <a:latin typeface="Palatino-Roman"/>
              </a:rPr>
              <a:t>A – Accommodated CBT test form</a:t>
            </a:r>
          </a:p>
          <a:p>
            <a:pPr algn="just">
              <a:tabLst>
                <a:tab pos="573088" algn="l"/>
              </a:tabLst>
              <a:defRPr/>
            </a:pPr>
            <a:r>
              <a:rPr lang="en-US" sz="1800" b="1" u="sng" dirty="0" smtClean="0">
                <a:solidFill>
                  <a:schemeClr val="accent6">
                    <a:lumMod val="90000"/>
                    <a:lumOff val="10000"/>
                  </a:schemeClr>
                </a:solidFill>
                <a:latin typeface="Palatino-Roman"/>
              </a:rPr>
              <a:t>Note</a:t>
            </a:r>
            <a:r>
              <a:rPr lang="en-US" sz="1800" b="1" dirty="0" smtClean="0">
                <a:solidFill>
                  <a:schemeClr val="accent6">
                    <a:lumMod val="90000"/>
                    <a:lumOff val="10000"/>
                  </a:schemeClr>
                </a:solidFill>
                <a:latin typeface="Palatino-Roman"/>
              </a:rPr>
              <a:t>: Verify receipt of Paper (CBT only), LP, Braille, and OIPP materials for all students who require them as soon as materials are delivered.</a:t>
            </a:r>
          </a:p>
          <a:p>
            <a:pPr>
              <a:defRPr/>
            </a:pPr>
            <a:endParaRPr lang="en-US" dirty="0"/>
          </a:p>
        </p:txBody>
      </p:sp>
      <p:sp>
        <p:nvSpPr>
          <p:cNvPr id="16388" name="Slide Number Placeholder 3"/>
          <p:cNvSpPr>
            <a:spLocks noGrp="1"/>
          </p:cNvSpPr>
          <p:nvPr>
            <p:ph type="sldNum" sz="quarter" idx="12"/>
          </p:nvPr>
        </p:nvSpPr>
        <p:spPr>
          <a:noFill/>
        </p:spPr>
        <p:txBody>
          <a:bodyPr/>
          <a:lstStyle/>
          <a:p>
            <a:fld id="{C0BC61FE-0280-476D-8494-75F3C130F8DA}" type="slidenum">
              <a:rPr lang="en-US" smtClean="0"/>
              <a:pPr/>
              <a:t>15</a:t>
            </a:fld>
            <a:endParaRPr lang="en-US" smtClean="0"/>
          </a:p>
        </p:txBody>
      </p:sp>
      <p:sp>
        <p:nvSpPr>
          <p:cNvPr id="16389" name="TextBox 4"/>
          <p:cNvSpPr txBox="1">
            <a:spLocks noChangeArrowheads="1"/>
          </p:cNvSpPr>
          <p:nvPr/>
        </p:nvSpPr>
        <p:spPr bwMode="auto">
          <a:xfrm>
            <a:off x="3354388" y="6488113"/>
            <a:ext cx="1889125" cy="277812"/>
          </a:xfrm>
          <a:prstGeom prst="rect">
            <a:avLst/>
          </a:prstGeom>
          <a:noFill/>
          <a:ln w="9525">
            <a:noFill/>
            <a:miter lim="800000"/>
            <a:headEnd/>
            <a:tailEnd/>
          </a:ln>
        </p:spPr>
        <p:txBody>
          <a:bodyPr wrap="none">
            <a:spAutoFit/>
          </a:bodyPr>
          <a:lstStyle/>
          <a:p>
            <a:pPr algn="ctr"/>
            <a:r>
              <a:rPr lang="en-US" sz="1200" b="1"/>
              <a:t>Weekly Briefing #10296</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457200"/>
            <a:ext cx="8229600" cy="1143000"/>
          </a:xfrm>
        </p:spPr>
        <p:txBody>
          <a:bodyPr/>
          <a:lstStyle/>
          <a:p>
            <a:r>
              <a:rPr lang="en-US" smtClean="0"/>
              <a:t>PreID File Submission Dates </a:t>
            </a:r>
          </a:p>
        </p:txBody>
      </p:sp>
      <p:sp>
        <p:nvSpPr>
          <p:cNvPr id="17411" name="Content Placeholder 2"/>
          <p:cNvSpPr>
            <a:spLocks noGrp="1"/>
          </p:cNvSpPr>
          <p:nvPr>
            <p:ph idx="1"/>
          </p:nvPr>
        </p:nvSpPr>
        <p:spPr/>
        <p:txBody>
          <a:bodyPr/>
          <a:lstStyle/>
          <a:p>
            <a:r>
              <a:rPr lang="en-US" sz="2400" smtClean="0"/>
              <a:t>The </a:t>
            </a:r>
            <a:r>
              <a:rPr lang="en-US" sz="2400" b="1" smtClean="0"/>
              <a:t>Writing</a:t>
            </a:r>
            <a:r>
              <a:rPr lang="en-US" sz="2400" smtClean="0"/>
              <a:t> PreID file submitted to the vendor is based on students enrolled at your school as of </a:t>
            </a:r>
            <a:r>
              <a:rPr lang="en-US" sz="2400" b="1" smtClean="0"/>
              <a:t>December 2, 2011.</a:t>
            </a:r>
          </a:p>
          <a:p>
            <a:r>
              <a:rPr lang="en-US" sz="2400" b="1" smtClean="0"/>
              <a:t>Wave 1 Retake and RMS </a:t>
            </a:r>
            <a:r>
              <a:rPr lang="en-US" sz="2400" smtClean="0"/>
              <a:t>PreID file submitted to the vendor is based on students enrolled at your school as of </a:t>
            </a:r>
            <a:r>
              <a:rPr lang="en-US" sz="2400" b="1" smtClean="0"/>
              <a:t>January 6, 2012.</a:t>
            </a:r>
          </a:p>
          <a:p>
            <a:pPr lvl="1"/>
            <a:r>
              <a:rPr lang="en-US" sz="2000" smtClean="0"/>
              <a:t>Shipment of test materials will be based on Wave 1 PreID file.</a:t>
            </a:r>
          </a:p>
          <a:p>
            <a:pPr lvl="1"/>
            <a:r>
              <a:rPr lang="en-US" sz="2000" smtClean="0"/>
              <a:t>Wave 1 PreID labels will be shipped with your test materials.</a:t>
            </a:r>
          </a:p>
          <a:p>
            <a:r>
              <a:rPr lang="en-US" sz="2400" b="1" smtClean="0"/>
              <a:t>Wave 2 Retake and RMS </a:t>
            </a:r>
            <a:r>
              <a:rPr lang="en-US" sz="2400" smtClean="0"/>
              <a:t>PreID file submitted to the vendor is based on students enrolled at your school as of </a:t>
            </a:r>
            <a:r>
              <a:rPr lang="en-US" sz="2400" b="1" smtClean="0"/>
              <a:t>February 24, 2012. </a:t>
            </a:r>
          </a:p>
          <a:p>
            <a:pPr lvl="1"/>
            <a:r>
              <a:rPr lang="en-US" sz="2000" smtClean="0"/>
              <a:t>Wave 2 PreID labels will be generated for new students or changes in the critical fields.</a:t>
            </a:r>
          </a:p>
          <a:p>
            <a:pPr lvl="1"/>
            <a:r>
              <a:rPr lang="en-US" sz="2000" smtClean="0"/>
              <a:t>A Control D report will be generated for Retakes to identify students with the appropriate Reading Retake test (FCAT SSS or FCAT 2.0).</a:t>
            </a:r>
          </a:p>
        </p:txBody>
      </p:sp>
      <p:sp>
        <p:nvSpPr>
          <p:cNvPr id="17412" name="Slide Number Placeholder 3"/>
          <p:cNvSpPr>
            <a:spLocks noGrp="1"/>
          </p:cNvSpPr>
          <p:nvPr>
            <p:ph type="sldNum" sz="quarter" idx="12"/>
          </p:nvPr>
        </p:nvSpPr>
        <p:spPr>
          <a:noFill/>
        </p:spPr>
        <p:txBody>
          <a:bodyPr/>
          <a:lstStyle/>
          <a:p>
            <a:fld id="{06CCEDE9-BDF3-4D68-A8BF-A42450C38236}" type="slidenum">
              <a:rPr lang="en-US" smtClean="0"/>
              <a:pPr/>
              <a:t>16</a:t>
            </a:fld>
            <a:endParaRPr lang="en-US" smtClean="0"/>
          </a:p>
        </p:txBody>
      </p:sp>
      <p:sp>
        <p:nvSpPr>
          <p:cNvPr id="17413" name="TextBox 4"/>
          <p:cNvSpPr txBox="1">
            <a:spLocks noChangeArrowheads="1"/>
          </p:cNvSpPr>
          <p:nvPr/>
        </p:nvSpPr>
        <p:spPr bwMode="auto">
          <a:xfrm>
            <a:off x="7161213" y="0"/>
            <a:ext cx="1982787" cy="276225"/>
          </a:xfrm>
          <a:prstGeom prst="rect">
            <a:avLst/>
          </a:prstGeom>
          <a:noFill/>
          <a:ln w="9525">
            <a:noFill/>
            <a:miter lim="800000"/>
            <a:headEnd/>
            <a:tailEnd/>
          </a:ln>
        </p:spPr>
        <p:txBody>
          <a:bodyPr>
            <a:spAutoFit/>
          </a:bodyPr>
          <a:lstStyle/>
          <a:p>
            <a:pPr algn="ctr"/>
            <a:r>
              <a:rPr lang="en-US" sz="1200" b="1"/>
              <a:t>Training Packet 44</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2590017E-0903-4CBA-8E16-44CB408F044E}" type="slidenum">
              <a:rPr lang="en-US" smtClean="0"/>
              <a:pPr/>
              <a:t>17</a:t>
            </a:fld>
            <a:endParaRPr lang="en-US" smtClean="0"/>
          </a:p>
        </p:txBody>
      </p:sp>
      <p:sp>
        <p:nvSpPr>
          <p:cNvPr id="18435" name="Rectangle 2"/>
          <p:cNvSpPr>
            <a:spLocks noGrp="1" noChangeArrowheads="1"/>
          </p:cNvSpPr>
          <p:nvPr>
            <p:ph type="title"/>
          </p:nvPr>
        </p:nvSpPr>
        <p:spPr>
          <a:xfrm>
            <a:off x="304800" y="0"/>
            <a:ext cx="7848600" cy="1981200"/>
          </a:xfrm>
        </p:spPr>
        <p:txBody>
          <a:bodyPr/>
          <a:lstStyle/>
          <a:p>
            <a:pPr eaLnBrk="1" hangingPunct="1"/>
            <a:r>
              <a:rPr lang="en-US" sz="3800" smtClean="0"/>
              <a:t>FCAT/FCAT 2.0 </a:t>
            </a:r>
            <a:br>
              <a:rPr lang="en-US" sz="3800" smtClean="0"/>
            </a:br>
            <a:r>
              <a:rPr lang="en-US" sz="3800" smtClean="0"/>
              <a:t>W/R/M/S/Retake</a:t>
            </a:r>
            <a:br>
              <a:rPr lang="en-US" sz="3800" smtClean="0"/>
            </a:br>
            <a:r>
              <a:rPr lang="en-US" sz="3800" smtClean="0"/>
              <a:t>Preidentified Student Labels</a:t>
            </a:r>
          </a:p>
        </p:txBody>
      </p:sp>
      <p:sp>
        <p:nvSpPr>
          <p:cNvPr id="18436" name="Rectangle 3"/>
          <p:cNvSpPr>
            <a:spLocks noGrp="1" noChangeArrowheads="1"/>
          </p:cNvSpPr>
          <p:nvPr>
            <p:ph type="body" idx="1"/>
          </p:nvPr>
        </p:nvSpPr>
        <p:spPr>
          <a:xfrm>
            <a:off x="228600" y="2057400"/>
            <a:ext cx="8915400" cy="4525963"/>
          </a:xfrm>
        </p:spPr>
        <p:txBody>
          <a:bodyPr/>
          <a:lstStyle/>
          <a:p>
            <a:pPr eaLnBrk="1" hangingPunct="1">
              <a:lnSpc>
                <a:spcPct val="90000"/>
              </a:lnSpc>
            </a:pPr>
            <a:r>
              <a:rPr lang="en-US" sz="2000" smtClean="0"/>
              <a:t>Verify that the student is still enrolled and will be tested.</a:t>
            </a:r>
          </a:p>
          <a:p>
            <a:pPr eaLnBrk="1" hangingPunct="1">
              <a:lnSpc>
                <a:spcPct val="90000"/>
              </a:lnSpc>
            </a:pPr>
            <a:r>
              <a:rPr lang="en-US" sz="2000" smtClean="0"/>
              <a:t>Verify the information on the PreID Roster against the school’s student information database. </a:t>
            </a:r>
          </a:p>
          <a:p>
            <a:pPr eaLnBrk="1" hangingPunct="1">
              <a:lnSpc>
                <a:spcPct val="90000"/>
              </a:lnSpc>
            </a:pPr>
            <a:r>
              <a:rPr lang="en-US" sz="2000" b="1" smtClean="0"/>
              <a:t>FIVE</a:t>
            </a:r>
            <a:r>
              <a:rPr lang="en-US" sz="2000" smtClean="0"/>
              <a:t> elements MUST be correct on a student PreID label for the Writing and RMS:</a:t>
            </a:r>
          </a:p>
          <a:p>
            <a:pPr lvl="1" eaLnBrk="1" hangingPunct="1">
              <a:lnSpc>
                <a:spcPct val="90000"/>
              </a:lnSpc>
            </a:pPr>
            <a:r>
              <a:rPr lang="en-US" sz="2000" smtClean="0"/>
              <a:t>Student name</a:t>
            </a:r>
          </a:p>
          <a:p>
            <a:pPr lvl="1" eaLnBrk="1" hangingPunct="1">
              <a:lnSpc>
                <a:spcPct val="90000"/>
              </a:lnSpc>
            </a:pPr>
            <a:r>
              <a:rPr lang="en-US" sz="2000" smtClean="0"/>
              <a:t>Florida ID number</a:t>
            </a:r>
          </a:p>
          <a:p>
            <a:pPr lvl="1" eaLnBrk="1" hangingPunct="1">
              <a:lnSpc>
                <a:spcPct val="90000"/>
              </a:lnSpc>
            </a:pPr>
            <a:r>
              <a:rPr lang="en-US" sz="2000" smtClean="0"/>
              <a:t>District number</a:t>
            </a:r>
          </a:p>
          <a:p>
            <a:pPr lvl="1" eaLnBrk="1" hangingPunct="1">
              <a:lnSpc>
                <a:spcPct val="90000"/>
              </a:lnSpc>
            </a:pPr>
            <a:r>
              <a:rPr lang="en-US" sz="2000" smtClean="0"/>
              <a:t>School number</a:t>
            </a:r>
          </a:p>
          <a:p>
            <a:pPr lvl="1" eaLnBrk="1" hangingPunct="1">
              <a:lnSpc>
                <a:spcPct val="90000"/>
              </a:lnSpc>
            </a:pPr>
            <a:r>
              <a:rPr lang="en-US" sz="2000" smtClean="0"/>
              <a:t>Grade level </a:t>
            </a:r>
          </a:p>
          <a:p>
            <a:pPr eaLnBrk="1" hangingPunct="1">
              <a:lnSpc>
                <a:spcPct val="90000"/>
              </a:lnSpc>
            </a:pPr>
            <a:r>
              <a:rPr lang="en-US" sz="2000" u="sng" smtClean="0"/>
              <a:t>Note</a:t>
            </a:r>
            <a:r>
              <a:rPr lang="en-US" sz="2000" smtClean="0"/>
              <a:t>: Grade level is not a critical field for Retakes.</a:t>
            </a:r>
          </a:p>
          <a:p>
            <a:pPr eaLnBrk="1" hangingPunct="1">
              <a:lnSpc>
                <a:spcPct val="90000"/>
              </a:lnSpc>
            </a:pPr>
            <a:r>
              <a:rPr lang="en-US" sz="2000" smtClean="0"/>
              <a:t>Destroy labels in a secure manner if ANY of this information is incorrect. </a:t>
            </a:r>
          </a:p>
          <a:p>
            <a:pPr eaLnBrk="1" hangingPunct="1">
              <a:lnSpc>
                <a:spcPct val="90000"/>
              </a:lnSpc>
            </a:pPr>
            <a:r>
              <a:rPr lang="en-US" sz="2000" smtClean="0"/>
              <a:t>If any other preidentified information (e.g., DOB) is </a:t>
            </a:r>
            <a:r>
              <a:rPr lang="en-US" sz="2000" b="1" smtClean="0"/>
              <a:t>incorrect</a:t>
            </a:r>
            <a:r>
              <a:rPr lang="en-US" sz="2000" smtClean="0"/>
              <a:t>, use the student label.</a:t>
            </a:r>
          </a:p>
        </p:txBody>
      </p:sp>
      <p:sp>
        <p:nvSpPr>
          <p:cNvPr id="18437" name="TextBox 4"/>
          <p:cNvSpPr txBox="1">
            <a:spLocks noChangeArrowheads="1"/>
          </p:cNvSpPr>
          <p:nvPr/>
        </p:nvSpPr>
        <p:spPr bwMode="auto">
          <a:xfrm>
            <a:off x="3157538" y="6488113"/>
            <a:ext cx="2281237" cy="277812"/>
          </a:xfrm>
          <a:prstGeom prst="rect">
            <a:avLst/>
          </a:prstGeom>
          <a:noFill/>
          <a:ln w="9525">
            <a:noFill/>
            <a:miter lim="800000"/>
            <a:headEnd/>
            <a:tailEnd/>
          </a:ln>
        </p:spPr>
        <p:txBody>
          <a:bodyPr wrap="none">
            <a:spAutoFit/>
          </a:bodyPr>
          <a:lstStyle/>
          <a:p>
            <a:pPr algn="ctr"/>
            <a:r>
              <a:rPr lang="en-US" sz="1200" b="1"/>
              <a:t>W TAM 9-10; RMS TAM 13-14</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9F04FFE2-0B9D-486A-941A-88E3532C2C14}" type="slidenum">
              <a:rPr lang="en-US" smtClean="0"/>
              <a:pPr/>
              <a:t>18</a:t>
            </a:fld>
            <a:endParaRPr lang="en-US" smtClean="0"/>
          </a:p>
        </p:txBody>
      </p:sp>
      <p:sp>
        <p:nvSpPr>
          <p:cNvPr id="19459" name="Rectangle 2"/>
          <p:cNvSpPr>
            <a:spLocks noGrp="1" noChangeArrowheads="1"/>
          </p:cNvSpPr>
          <p:nvPr>
            <p:ph type="title"/>
          </p:nvPr>
        </p:nvSpPr>
        <p:spPr>
          <a:xfrm>
            <a:off x="381000" y="0"/>
            <a:ext cx="8153400" cy="1981200"/>
          </a:xfrm>
        </p:spPr>
        <p:txBody>
          <a:bodyPr/>
          <a:lstStyle/>
          <a:p>
            <a:pPr eaLnBrk="1" hangingPunct="1"/>
            <a:r>
              <a:rPr lang="en-US" sz="3800" smtClean="0"/>
              <a:t>FCAT/FCAT 2.0 </a:t>
            </a:r>
            <a:br>
              <a:rPr lang="en-US" sz="3800" smtClean="0"/>
            </a:br>
            <a:r>
              <a:rPr lang="en-US" sz="3800" smtClean="0"/>
              <a:t>W/R/M/S/Retake</a:t>
            </a:r>
            <a:br>
              <a:rPr lang="en-US" sz="3800" smtClean="0"/>
            </a:br>
            <a:r>
              <a:rPr lang="en-US" sz="3800" smtClean="0"/>
              <a:t>Preidentified Student Labels</a:t>
            </a:r>
          </a:p>
        </p:txBody>
      </p:sp>
      <p:sp>
        <p:nvSpPr>
          <p:cNvPr id="19460" name="Rectangle 3"/>
          <p:cNvSpPr>
            <a:spLocks noGrp="1" noChangeArrowheads="1"/>
          </p:cNvSpPr>
          <p:nvPr>
            <p:ph type="body" idx="1"/>
          </p:nvPr>
        </p:nvSpPr>
        <p:spPr>
          <a:xfrm>
            <a:off x="304800" y="4267200"/>
            <a:ext cx="8610600" cy="2316163"/>
          </a:xfrm>
        </p:spPr>
        <p:txBody>
          <a:bodyPr/>
          <a:lstStyle/>
          <a:p>
            <a:pPr eaLnBrk="1" hangingPunct="1">
              <a:lnSpc>
                <a:spcPct val="90000"/>
              </a:lnSpc>
              <a:spcBef>
                <a:spcPts val="700"/>
              </a:spcBef>
              <a:spcAft>
                <a:spcPts val="700"/>
              </a:spcAft>
              <a:buFontTx/>
              <a:buNone/>
            </a:pPr>
            <a:endParaRPr lang="en-US" sz="2400" smtClean="0"/>
          </a:p>
          <a:p>
            <a:pPr eaLnBrk="1" hangingPunct="1">
              <a:lnSpc>
                <a:spcPct val="90000"/>
              </a:lnSpc>
              <a:spcBef>
                <a:spcPts val="700"/>
              </a:spcBef>
              <a:spcAft>
                <a:spcPts val="700"/>
              </a:spcAft>
            </a:pPr>
            <a:r>
              <a:rPr lang="en-US" sz="2400" smtClean="0"/>
              <a:t>Affix the label in the box in the </a:t>
            </a:r>
            <a:r>
              <a:rPr lang="en-US" sz="2400" b="1" smtClean="0">
                <a:solidFill>
                  <a:srgbClr val="1C2C89"/>
                </a:solidFill>
              </a:rPr>
              <a:t>lower left corner</a:t>
            </a:r>
            <a:r>
              <a:rPr lang="en-US" sz="2400" smtClean="0"/>
              <a:t> of the student grid sheet.</a:t>
            </a:r>
          </a:p>
          <a:p>
            <a:pPr eaLnBrk="1" hangingPunct="1">
              <a:lnSpc>
                <a:spcPct val="90000"/>
              </a:lnSpc>
              <a:spcBef>
                <a:spcPts val="700"/>
              </a:spcBef>
              <a:spcAft>
                <a:spcPts val="700"/>
              </a:spcAft>
            </a:pPr>
            <a:r>
              <a:rPr lang="en-US" sz="2400" smtClean="0"/>
              <a:t>Do not remove labels once they have been affixed.</a:t>
            </a:r>
          </a:p>
          <a:p>
            <a:pPr eaLnBrk="1" hangingPunct="1">
              <a:lnSpc>
                <a:spcPct val="90000"/>
              </a:lnSpc>
              <a:spcBef>
                <a:spcPts val="700"/>
              </a:spcBef>
              <a:spcAft>
                <a:spcPts val="700"/>
              </a:spcAft>
            </a:pPr>
            <a:r>
              <a:rPr lang="en-US" sz="2400" smtClean="0"/>
              <a:t>Do not place a label over another label.</a:t>
            </a:r>
          </a:p>
          <a:p>
            <a:pPr eaLnBrk="1" hangingPunct="1">
              <a:lnSpc>
                <a:spcPct val="60000"/>
              </a:lnSpc>
            </a:pPr>
            <a:endParaRPr lang="en-US" sz="2400" smtClean="0"/>
          </a:p>
        </p:txBody>
      </p:sp>
      <p:pic>
        <p:nvPicPr>
          <p:cNvPr id="19461" name="Picture 4"/>
          <p:cNvPicPr>
            <a:picLocks noChangeAspect="1" noChangeArrowheads="1"/>
          </p:cNvPicPr>
          <p:nvPr/>
        </p:nvPicPr>
        <p:blipFill>
          <a:blip r:embed="rId3"/>
          <a:srcRect l="18750" t="28125" r="12500" b="14583"/>
          <a:stretch>
            <a:fillRect/>
          </a:stretch>
        </p:blipFill>
        <p:spPr bwMode="auto">
          <a:xfrm>
            <a:off x="2057400" y="2057400"/>
            <a:ext cx="4343400" cy="2714625"/>
          </a:xfrm>
          <a:prstGeom prst="rect">
            <a:avLst/>
          </a:prstGeom>
          <a:noFill/>
          <a:ln w="9525">
            <a:noFill/>
            <a:miter lim="800000"/>
            <a:headEnd/>
            <a:tailEnd/>
          </a:ln>
        </p:spPr>
      </p:pic>
      <p:sp>
        <p:nvSpPr>
          <p:cNvPr id="19462" name="TextBox 5"/>
          <p:cNvSpPr txBox="1">
            <a:spLocks noChangeArrowheads="1"/>
          </p:cNvSpPr>
          <p:nvPr/>
        </p:nvSpPr>
        <p:spPr bwMode="auto">
          <a:xfrm>
            <a:off x="3379788" y="6488113"/>
            <a:ext cx="1838325" cy="277812"/>
          </a:xfrm>
          <a:prstGeom prst="rect">
            <a:avLst/>
          </a:prstGeom>
          <a:noFill/>
          <a:ln w="9525">
            <a:noFill/>
            <a:miter lim="800000"/>
            <a:headEnd/>
            <a:tailEnd/>
          </a:ln>
        </p:spPr>
        <p:txBody>
          <a:bodyPr wrap="none">
            <a:spAutoFit/>
          </a:bodyPr>
          <a:lstStyle/>
          <a:p>
            <a:pPr algn="ctr"/>
            <a:r>
              <a:rPr lang="en-US" sz="1200" b="1"/>
              <a:t>W TAM 9; RMS TAM 13</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p>
            <a:fld id="{927B298A-4A98-4099-B1E2-0A0B2C4DF190}" type="slidenum">
              <a:rPr lang="en-US" smtClean="0"/>
              <a:pPr/>
              <a:t>19</a:t>
            </a:fld>
            <a:endParaRPr lang="en-US" smtClean="0"/>
          </a:p>
        </p:txBody>
      </p:sp>
      <p:sp>
        <p:nvSpPr>
          <p:cNvPr id="20483" name="Rectangle 2"/>
          <p:cNvSpPr>
            <a:spLocks noGrp="1" noChangeArrowheads="1"/>
          </p:cNvSpPr>
          <p:nvPr>
            <p:ph type="title"/>
          </p:nvPr>
        </p:nvSpPr>
        <p:spPr>
          <a:xfrm>
            <a:off x="304800" y="0"/>
            <a:ext cx="8229600" cy="1981200"/>
          </a:xfrm>
        </p:spPr>
        <p:txBody>
          <a:bodyPr/>
          <a:lstStyle/>
          <a:p>
            <a:pPr eaLnBrk="1" hangingPunct="1"/>
            <a:r>
              <a:rPr lang="en-US" smtClean="0"/>
              <a:t>FCAT/FCAT 2.0 </a:t>
            </a:r>
            <a:br>
              <a:rPr lang="en-US" smtClean="0"/>
            </a:br>
            <a:r>
              <a:rPr lang="en-US" smtClean="0"/>
              <a:t>W/R/M/S/Retake</a:t>
            </a:r>
            <a:br>
              <a:rPr lang="en-US" smtClean="0"/>
            </a:br>
            <a:r>
              <a:rPr lang="en-US" smtClean="0"/>
              <a:t>Preidentified Student Labels</a:t>
            </a:r>
          </a:p>
        </p:txBody>
      </p:sp>
      <p:sp>
        <p:nvSpPr>
          <p:cNvPr id="20484" name="Rectangle 3"/>
          <p:cNvSpPr>
            <a:spLocks noGrp="1" noChangeArrowheads="1"/>
          </p:cNvSpPr>
          <p:nvPr>
            <p:ph type="body" idx="1"/>
          </p:nvPr>
        </p:nvSpPr>
        <p:spPr/>
        <p:txBody>
          <a:bodyPr/>
          <a:lstStyle/>
          <a:p>
            <a:pPr eaLnBrk="1" hangingPunct="1">
              <a:lnSpc>
                <a:spcPct val="95000"/>
              </a:lnSpc>
            </a:pPr>
            <a:r>
              <a:rPr lang="en-US" sz="2400" smtClean="0"/>
              <a:t>If the </a:t>
            </a:r>
            <a:r>
              <a:rPr lang="en-US" sz="2400" b="1" smtClean="0"/>
              <a:t>student name, Florida ID number, district number, school number, OR grade level (except Retake) is INCORRECT on a USED answer document</a:t>
            </a:r>
            <a:r>
              <a:rPr lang="en-US" sz="2400" smtClean="0"/>
              <a:t>, the student must, under the supervision of the test administrator, transfer his or her exact responses into a replacement answer document. </a:t>
            </a:r>
          </a:p>
          <a:p>
            <a:pPr eaLnBrk="1" hangingPunct="1">
              <a:lnSpc>
                <a:spcPct val="95000"/>
              </a:lnSpc>
            </a:pPr>
            <a:r>
              <a:rPr lang="en-US" sz="2400" smtClean="0"/>
              <a:t>Ensure the replacement document has the </a:t>
            </a:r>
            <a:r>
              <a:rPr lang="en-US" sz="2400" b="1" smtClean="0"/>
              <a:t>same form code </a:t>
            </a:r>
            <a:r>
              <a:rPr lang="en-US" sz="2400" smtClean="0"/>
              <a:t>if the replacement is one of the following:</a:t>
            </a:r>
          </a:p>
          <a:p>
            <a:pPr lvl="1" eaLnBrk="1" hangingPunct="1">
              <a:lnSpc>
                <a:spcPct val="90000"/>
              </a:lnSpc>
            </a:pPr>
            <a:r>
              <a:rPr lang="en-US" sz="2000" smtClean="0"/>
              <a:t>Grade 3 Reading Test and Answer Book</a:t>
            </a:r>
          </a:p>
          <a:p>
            <a:pPr lvl="1" eaLnBrk="1" hangingPunct="1">
              <a:lnSpc>
                <a:spcPct val="90000"/>
              </a:lnSpc>
            </a:pPr>
            <a:r>
              <a:rPr lang="en-US" sz="2000" smtClean="0"/>
              <a:t>Grade 3 Mathematics Test and Answer Book</a:t>
            </a:r>
          </a:p>
          <a:p>
            <a:pPr lvl="1" eaLnBrk="1" hangingPunct="1">
              <a:lnSpc>
                <a:spcPct val="90000"/>
              </a:lnSpc>
            </a:pPr>
            <a:r>
              <a:rPr lang="en-US" sz="2000" smtClean="0"/>
              <a:t>Grade 4 Reading Test and Answer Book</a:t>
            </a:r>
          </a:p>
          <a:p>
            <a:pPr lvl="1" eaLnBrk="1" hangingPunct="1">
              <a:lnSpc>
                <a:spcPct val="90000"/>
              </a:lnSpc>
            </a:pPr>
            <a:r>
              <a:rPr lang="en-US" sz="2000" smtClean="0"/>
              <a:t>Grade 4 Mathematics Test and Answer Book</a:t>
            </a:r>
          </a:p>
          <a:p>
            <a:pPr lvl="1" eaLnBrk="1" hangingPunct="1">
              <a:lnSpc>
                <a:spcPct val="90000"/>
              </a:lnSpc>
            </a:pPr>
            <a:r>
              <a:rPr lang="en-US" sz="2000" smtClean="0"/>
              <a:t>Grade 5 Mathematics Test and Answer Book</a:t>
            </a:r>
          </a:p>
        </p:txBody>
      </p:sp>
      <p:sp>
        <p:nvSpPr>
          <p:cNvPr id="20485" name="TextBox 4"/>
          <p:cNvSpPr txBox="1">
            <a:spLocks noChangeArrowheads="1"/>
          </p:cNvSpPr>
          <p:nvPr/>
        </p:nvSpPr>
        <p:spPr bwMode="auto">
          <a:xfrm>
            <a:off x="6781800" y="6581775"/>
            <a:ext cx="1754188" cy="276225"/>
          </a:xfrm>
          <a:prstGeom prst="rect">
            <a:avLst/>
          </a:prstGeom>
          <a:noFill/>
          <a:ln w="9525">
            <a:noFill/>
            <a:miter lim="800000"/>
            <a:headEnd/>
            <a:tailEnd/>
          </a:ln>
        </p:spPr>
        <p:txBody>
          <a:bodyPr>
            <a:spAutoFit/>
          </a:bodyPr>
          <a:lstStyle/>
          <a:p>
            <a:pPr algn="ctr"/>
            <a:r>
              <a:rPr lang="en-US" sz="1200" b="1"/>
              <a:t>RMS TAM 14</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p:txBody>
          <a:bodyPr/>
          <a:lstStyle/>
          <a:p>
            <a:pPr>
              <a:defRPr/>
            </a:pPr>
            <a:fld id="{EA0D9757-9245-4E08-9D21-9DC23CA91C5D}" type="slidenum">
              <a:rPr lang="en-US" smtClean="0">
                <a:latin typeface="+mn-lt"/>
              </a:rPr>
              <a:pPr>
                <a:defRPr/>
              </a:pPr>
              <a:t>2</a:t>
            </a:fld>
            <a:endParaRPr lang="en-US" dirty="0" smtClean="0">
              <a:latin typeface="+mn-lt"/>
            </a:endParaRPr>
          </a:p>
        </p:txBody>
      </p:sp>
      <p:sp>
        <p:nvSpPr>
          <p:cNvPr id="3075" name="Rectangle 2"/>
          <p:cNvSpPr>
            <a:spLocks noGrp="1" noChangeArrowheads="1"/>
          </p:cNvSpPr>
          <p:nvPr>
            <p:ph type="title"/>
          </p:nvPr>
        </p:nvSpPr>
        <p:spPr/>
        <p:txBody>
          <a:bodyPr/>
          <a:lstStyle/>
          <a:p>
            <a:pPr eaLnBrk="1" hangingPunct="1"/>
            <a:r>
              <a:rPr lang="en-US" smtClean="0"/>
              <a:t>Overview</a:t>
            </a:r>
          </a:p>
        </p:txBody>
      </p:sp>
      <p:sp>
        <p:nvSpPr>
          <p:cNvPr id="3076" name="Rectangle 3"/>
          <p:cNvSpPr>
            <a:spLocks noGrp="1" noChangeArrowheads="1"/>
          </p:cNvSpPr>
          <p:nvPr>
            <p:ph type="body" idx="1"/>
          </p:nvPr>
        </p:nvSpPr>
        <p:spPr/>
        <p:txBody>
          <a:bodyPr/>
          <a:lstStyle/>
          <a:p>
            <a:pPr eaLnBrk="1" hangingPunct="1">
              <a:lnSpc>
                <a:spcPct val="85000"/>
              </a:lnSpc>
            </a:pPr>
            <a:r>
              <a:rPr lang="en-US" sz="2800" smtClean="0"/>
              <a:t>These training materials are based on the </a:t>
            </a:r>
            <a:r>
              <a:rPr lang="en-US" sz="2800" i="1" smtClean="0"/>
              <a:t>2011-2012 Writing Test Administration Manual</a:t>
            </a:r>
            <a:r>
              <a:rPr lang="en-US" sz="2800" smtClean="0"/>
              <a:t> and the </a:t>
            </a:r>
            <a:r>
              <a:rPr lang="en-US" sz="2800" i="1" smtClean="0"/>
              <a:t>Spring 2012 Reading, Mathematics, and Science Test Administration Manual.</a:t>
            </a:r>
          </a:p>
          <a:p>
            <a:pPr eaLnBrk="1" hangingPunct="1">
              <a:lnSpc>
                <a:spcPct val="85000"/>
              </a:lnSpc>
            </a:pPr>
            <a:endParaRPr lang="en-US" sz="2800" smtClean="0"/>
          </a:p>
          <a:p>
            <a:pPr eaLnBrk="1" hangingPunct="1">
              <a:lnSpc>
                <a:spcPct val="85000"/>
              </a:lnSpc>
            </a:pPr>
            <a:r>
              <a:rPr lang="en-US" sz="2800" smtClean="0"/>
              <a:t>There are separate training materials and manuals  for Spring 2012 Computer-Based Tests.</a:t>
            </a:r>
          </a:p>
          <a:p>
            <a:pPr eaLnBrk="1" hangingPunct="1">
              <a:lnSpc>
                <a:spcPct val="85000"/>
              </a:lnSpc>
            </a:pPr>
            <a:endParaRPr lang="en-US" sz="2800" smtClean="0"/>
          </a:p>
          <a:p>
            <a:pPr eaLnBrk="1" hangingPunct="1">
              <a:lnSpc>
                <a:spcPct val="85000"/>
              </a:lnSpc>
            </a:pPr>
            <a:r>
              <a:rPr lang="en-US" sz="2800" smtClean="0"/>
              <a:t>Training materials are available in PearsonAccess under the </a:t>
            </a:r>
            <a:r>
              <a:rPr lang="en-US" sz="2800" i="1" smtClean="0"/>
              <a:t>Support</a:t>
            </a:r>
            <a:r>
              <a:rPr lang="en-US" sz="2800" smtClean="0"/>
              <a:t> tab.</a:t>
            </a:r>
            <a:endParaRPr lang="en-US" sz="2800" b="1" smtClean="0"/>
          </a:p>
          <a:p>
            <a:pPr eaLnBrk="1" hangingPunct="1">
              <a:lnSpc>
                <a:spcPct val="85000"/>
              </a:lnSpc>
              <a:buFontTx/>
              <a:buNone/>
            </a:pPr>
            <a:endParaRPr lang="en-US" sz="2800" b="1" i="1" smtClean="0"/>
          </a:p>
          <a:p>
            <a:pPr eaLnBrk="1" hangingPunct="1">
              <a:lnSpc>
                <a:spcPct val="85000"/>
              </a:lnSpc>
              <a:buFontTx/>
              <a:buNone/>
            </a:pPr>
            <a:endParaRPr lang="en-US" sz="2800" b="1"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D54EA26C-B305-4FCD-8098-BC24224FC6EE}" type="slidenum">
              <a:rPr lang="en-US" smtClean="0"/>
              <a:pPr/>
              <a:t>20</a:t>
            </a:fld>
            <a:endParaRPr lang="en-US" smtClean="0"/>
          </a:p>
        </p:txBody>
      </p:sp>
      <p:sp>
        <p:nvSpPr>
          <p:cNvPr id="21507" name="Rectangle 2"/>
          <p:cNvSpPr>
            <a:spLocks noGrp="1" noChangeArrowheads="1"/>
          </p:cNvSpPr>
          <p:nvPr>
            <p:ph type="title"/>
          </p:nvPr>
        </p:nvSpPr>
        <p:spPr>
          <a:xfrm>
            <a:off x="381000" y="0"/>
            <a:ext cx="8153400" cy="1905000"/>
          </a:xfrm>
        </p:spPr>
        <p:txBody>
          <a:bodyPr/>
          <a:lstStyle/>
          <a:p>
            <a:pPr eaLnBrk="1" hangingPunct="1"/>
            <a:r>
              <a:rPr lang="en-US" smtClean="0"/>
              <a:t>FCAT/FCAT 2.0</a:t>
            </a:r>
            <a:br>
              <a:rPr lang="en-US" smtClean="0"/>
            </a:br>
            <a:r>
              <a:rPr lang="en-US" smtClean="0"/>
              <a:t>W/R/M/S/Retake </a:t>
            </a:r>
            <a:br>
              <a:rPr lang="en-US" smtClean="0"/>
            </a:br>
            <a:r>
              <a:rPr lang="en-US" smtClean="0"/>
              <a:t>Preidentified Student Labels</a:t>
            </a:r>
          </a:p>
        </p:txBody>
      </p:sp>
      <p:sp>
        <p:nvSpPr>
          <p:cNvPr id="21508" name="Rectangle 3"/>
          <p:cNvSpPr>
            <a:spLocks noGrp="1" noChangeArrowheads="1"/>
          </p:cNvSpPr>
          <p:nvPr>
            <p:ph type="body" idx="1"/>
          </p:nvPr>
        </p:nvSpPr>
        <p:spPr/>
        <p:txBody>
          <a:bodyPr/>
          <a:lstStyle/>
          <a:p>
            <a:pPr eaLnBrk="1" hangingPunct="1">
              <a:lnSpc>
                <a:spcPct val="95000"/>
              </a:lnSpc>
            </a:pPr>
            <a:r>
              <a:rPr lang="en-US" sz="2000" smtClean="0"/>
              <a:t>The test administrator must grid ALL DNS bubbles on the answer document that contains the incorrect label and return it with all other NOT TO BE SCORED materials.</a:t>
            </a:r>
          </a:p>
          <a:p>
            <a:pPr eaLnBrk="1" hangingPunct="1">
              <a:lnSpc>
                <a:spcPct val="95000"/>
              </a:lnSpc>
              <a:buFontTx/>
              <a:buNone/>
            </a:pPr>
            <a:r>
              <a:rPr lang="en-US" sz="2000" smtClean="0"/>
              <a:t> </a:t>
            </a:r>
          </a:p>
          <a:p>
            <a:pPr eaLnBrk="1" hangingPunct="1">
              <a:lnSpc>
                <a:spcPct val="95000"/>
              </a:lnSpc>
            </a:pPr>
            <a:r>
              <a:rPr lang="en-US" sz="2000" smtClean="0"/>
              <a:t>The test administrator must then grid the correct student information on the replacement document.</a:t>
            </a:r>
          </a:p>
          <a:p>
            <a:pPr eaLnBrk="1" hangingPunct="1">
              <a:lnSpc>
                <a:spcPct val="95000"/>
              </a:lnSpc>
              <a:buFontTx/>
              <a:buNone/>
            </a:pPr>
            <a:endParaRPr lang="en-US" sz="2000" smtClean="0"/>
          </a:p>
          <a:p>
            <a:pPr eaLnBrk="1" hangingPunct="1">
              <a:lnSpc>
                <a:spcPct val="95000"/>
              </a:lnSpc>
            </a:pPr>
            <a:r>
              <a:rPr lang="en-US" sz="2000" b="1" smtClean="0"/>
              <a:t>If any student information is missing from a student label that has been affixed to a document</a:t>
            </a:r>
            <a:r>
              <a:rPr lang="en-US" sz="2000" smtClean="0"/>
              <a:t>, add the information by gridding the appropriate bubbles on the student grid sheet. </a:t>
            </a:r>
            <a:r>
              <a:rPr lang="en-US" sz="2000" b="1" smtClean="0"/>
              <a:t>Incorrect information on a student label CANNOT be corrected in this manner.</a:t>
            </a:r>
          </a:p>
          <a:p>
            <a:pPr eaLnBrk="1" hangingPunct="1">
              <a:lnSpc>
                <a:spcPct val="95000"/>
              </a:lnSpc>
            </a:pPr>
            <a:endParaRPr lang="en-US" sz="2000" b="1" smtClean="0"/>
          </a:p>
          <a:p>
            <a:pPr eaLnBrk="1" hangingPunct="1">
              <a:lnSpc>
                <a:spcPct val="95000"/>
              </a:lnSpc>
            </a:pPr>
            <a:r>
              <a:rPr lang="en-US" sz="2000" smtClean="0"/>
              <a:t>Do not use a preidentified document for any student other than the student for whom it is preidentified.</a:t>
            </a:r>
          </a:p>
          <a:p>
            <a:pPr eaLnBrk="1" hangingPunct="1">
              <a:lnSpc>
                <a:spcPct val="95000"/>
              </a:lnSpc>
            </a:pPr>
            <a:endParaRPr lang="en-US" sz="2000" smtClean="0"/>
          </a:p>
        </p:txBody>
      </p:sp>
      <p:sp>
        <p:nvSpPr>
          <p:cNvPr id="21509" name="TextBox 4"/>
          <p:cNvSpPr txBox="1">
            <a:spLocks noChangeArrowheads="1"/>
          </p:cNvSpPr>
          <p:nvPr/>
        </p:nvSpPr>
        <p:spPr bwMode="auto">
          <a:xfrm>
            <a:off x="3157538" y="6488113"/>
            <a:ext cx="2281237" cy="277812"/>
          </a:xfrm>
          <a:prstGeom prst="rect">
            <a:avLst/>
          </a:prstGeom>
          <a:noFill/>
          <a:ln w="9525">
            <a:noFill/>
            <a:miter lim="800000"/>
            <a:headEnd/>
            <a:tailEnd/>
          </a:ln>
        </p:spPr>
        <p:txBody>
          <a:bodyPr wrap="none">
            <a:spAutoFit/>
          </a:bodyPr>
          <a:lstStyle/>
          <a:p>
            <a:pPr algn="ctr"/>
            <a:r>
              <a:rPr lang="en-US" sz="1200" b="1"/>
              <a:t>W TAM 9-10; RMS TAM 13-14</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FCAT Writing</a:t>
            </a:r>
            <a:br>
              <a:rPr lang="en-US" smtClean="0"/>
            </a:br>
            <a:r>
              <a:rPr lang="en-US" smtClean="0"/>
              <a:t>Test Materials</a:t>
            </a:r>
          </a:p>
        </p:txBody>
      </p:sp>
      <p:sp>
        <p:nvSpPr>
          <p:cNvPr id="22531" name="Content Placeholder 2"/>
          <p:cNvSpPr>
            <a:spLocks noGrp="1"/>
          </p:cNvSpPr>
          <p:nvPr>
            <p:ph idx="1"/>
          </p:nvPr>
        </p:nvSpPr>
        <p:spPr>
          <a:xfrm>
            <a:off x="304800" y="2209800"/>
            <a:ext cx="8610600" cy="4373563"/>
          </a:xfrm>
        </p:spPr>
        <p:txBody>
          <a:bodyPr/>
          <a:lstStyle/>
          <a:p>
            <a:pPr eaLnBrk="1" hangingPunct="1"/>
            <a:r>
              <a:rPr lang="en-US" smtClean="0"/>
              <a:t>Writing Folders</a:t>
            </a:r>
          </a:p>
          <a:p>
            <a:pPr lvl="1" eaLnBrk="1" hangingPunct="1"/>
            <a:r>
              <a:rPr lang="en-US" smtClean="0"/>
              <a:t>Grade 4</a:t>
            </a:r>
          </a:p>
          <a:p>
            <a:pPr lvl="1" eaLnBrk="1" hangingPunct="1"/>
            <a:r>
              <a:rPr lang="en-US" smtClean="0"/>
              <a:t>Grade 8</a:t>
            </a:r>
          </a:p>
          <a:p>
            <a:pPr lvl="1" eaLnBrk="1" hangingPunct="1"/>
            <a:r>
              <a:rPr lang="en-US" smtClean="0"/>
              <a:t>Grade 10</a:t>
            </a:r>
          </a:p>
          <a:p>
            <a:pPr lvl="1" eaLnBrk="1" hangingPunct="1"/>
            <a:endParaRPr lang="en-US" smtClean="0"/>
          </a:p>
          <a:p>
            <a:pPr eaLnBrk="1" hangingPunct="1"/>
            <a:r>
              <a:rPr lang="en-US" smtClean="0"/>
              <a:t>Planning Sheets</a:t>
            </a:r>
          </a:p>
          <a:p>
            <a:endParaRPr lang="en-US" smtClean="0"/>
          </a:p>
        </p:txBody>
      </p:sp>
      <p:sp>
        <p:nvSpPr>
          <p:cNvPr id="22532" name="Slide Number Placeholder 3"/>
          <p:cNvSpPr>
            <a:spLocks noGrp="1"/>
          </p:cNvSpPr>
          <p:nvPr>
            <p:ph type="sldNum" sz="quarter" idx="12"/>
          </p:nvPr>
        </p:nvSpPr>
        <p:spPr>
          <a:noFill/>
        </p:spPr>
        <p:txBody>
          <a:bodyPr/>
          <a:lstStyle/>
          <a:p>
            <a:fld id="{62371E02-6512-427F-A456-7DF558276716}" type="slidenum">
              <a:rPr lang="en-US" smtClean="0"/>
              <a:pPr/>
              <a:t>21</a:t>
            </a:fld>
            <a:endParaRPr lang="en-US" smtClean="0"/>
          </a:p>
        </p:txBody>
      </p:sp>
      <p:sp>
        <p:nvSpPr>
          <p:cNvPr id="22533" name="TextBox 4"/>
          <p:cNvSpPr txBox="1">
            <a:spLocks noChangeArrowheads="1"/>
          </p:cNvSpPr>
          <p:nvPr/>
        </p:nvSpPr>
        <p:spPr bwMode="auto">
          <a:xfrm>
            <a:off x="3733800" y="6488113"/>
            <a:ext cx="1130300" cy="277812"/>
          </a:xfrm>
          <a:prstGeom prst="rect">
            <a:avLst/>
          </a:prstGeom>
          <a:noFill/>
          <a:ln w="9525">
            <a:noFill/>
            <a:miter lim="800000"/>
            <a:headEnd/>
            <a:tailEnd/>
          </a:ln>
        </p:spPr>
        <p:txBody>
          <a:bodyPr wrap="none">
            <a:spAutoFit/>
          </a:bodyPr>
          <a:lstStyle/>
          <a:p>
            <a:pPr algn="ctr"/>
            <a:r>
              <a:rPr lang="en-US" sz="1200" b="1"/>
              <a:t>W TAM 20-21</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xfrm>
            <a:off x="6629400" y="6477000"/>
            <a:ext cx="2133600" cy="381000"/>
          </a:xfrm>
          <a:noFill/>
        </p:spPr>
        <p:txBody>
          <a:bodyPr/>
          <a:lstStyle/>
          <a:p>
            <a:fld id="{E74DD89B-256D-4CC4-9C19-783A9BFCD33A}" type="slidenum">
              <a:rPr lang="en-US" smtClean="0"/>
              <a:pPr/>
              <a:t>22</a:t>
            </a:fld>
            <a:endParaRPr lang="en-US" smtClean="0"/>
          </a:p>
        </p:txBody>
      </p:sp>
      <p:sp>
        <p:nvSpPr>
          <p:cNvPr id="23555" name="Rectangle 53"/>
          <p:cNvSpPr>
            <a:spLocks noGrp="1" noChangeArrowheads="1"/>
          </p:cNvSpPr>
          <p:nvPr>
            <p:ph type="title"/>
          </p:nvPr>
        </p:nvSpPr>
        <p:spPr>
          <a:xfrm>
            <a:off x="304800" y="0"/>
            <a:ext cx="8229600" cy="1981200"/>
          </a:xfrm>
        </p:spPr>
        <p:txBody>
          <a:bodyPr/>
          <a:lstStyle/>
          <a:p>
            <a:pPr eaLnBrk="1" hangingPunct="1"/>
            <a:r>
              <a:rPr lang="en-US" smtClean="0"/>
              <a:t>FCAT 2.0 R/M/S</a:t>
            </a:r>
            <a:br>
              <a:rPr lang="en-US" smtClean="0"/>
            </a:br>
            <a:r>
              <a:rPr lang="en-US" smtClean="0"/>
              <a:t>Elementary School</a:t>
            </a:r>
            <a:br>
              <a:rPr lang="en-US" smtClean="0"/>
            </a:br>
            <a:r>
              <a:rPr lang="en-US" smtClean="0"/>
              <a:t>Test Materials</a:t>
            </a:r>
          </a:p>
        </p:txBody>
      </p:sp>
      <p:graphicFrame>
        <p:nvGraphicFramePr>
          <p:cNvPr id="43073" name="Group 65"/>
          <p:cNvGraphicFramePr>
            <a:graphicFrameLocks noGrp="1"/>
          </p:cNvGraphicFramePr>
          <p:nvPr>
            <p:ph idx="1"/>
          </p:nvPr>
        </p:nvGraphicFramePr>
        <p:xfrm>
          <a:off x="304800" y="1981200"/>
          <a:ext cx="8610600" cy="4458780"/>
        </p:xfrm>
        <a:graphic>
          <a:graphicData uri="http://schemas.openxmlformats.org/drawingml/2006/table">
            <a:tbl>
              <a:tblPr/>
              <a:tblGrid>
                <a:gridCol w="1169988"/>
                <a:gridCol w="3986212"/>
                <a:gridCol w="1674813"/>
                <a:gridCol w="1779587"/>
              </a:tblGrid>
              <a:tr h="376238">
                <a:tc rowSpan="2">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r>
                        <a:rPr kumimoji="0" lang="en-US" sz="1800" b="1" i="0" u="none" strike="noStrike" cap="none" normalizeH="0" baseline="0" dirty="0" smtClean="0">
                          <a:ln>
                            <a:noFill/>
                          </a:ln>
                          <a:solidFill>
                            <a:schemeClr val="tx1"/>
                          </a:solidFill>
                          <a:effectLst/>
                          <a:latin typeface="Arial" pitchFamily="34" charset="0"/>
                        </a:rPr>
                        <a:t>GRADE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r>
                        <a:rPr kumimoji="0" lang="en-US" sz="1800" b="1" i="0" u="none" strike="noStrike" cap="none" normalizeH="0" baseline="0" dirty="0" smtClean="0">
                          <a:ln>
                            <a:noFill/>
                          </a:ln>
                          <a:solidFill>
                            <a:schemeClr val="tx1"/>
                          </a:solidFill>
                          <a:effectLst/>
                          <a:latin typeface="Arial" pitchFamily="34" charset="0"/>
                        </a:rPr>
                        <a:t>DOCUMENT TITLE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r>
                        <a:rPr kumimoji="0" lang="en-US" sz="1800" b="1" i="0" u="none" strike="noStrike" cap="none" normalizeH="0" baseline="0" dirty="0" smtClean="0">
                          <a:ln>
                            <a:noFill/>
                          </a:ln>
                          <a:solidFill>
                            <a:schemeClr val="tx1"/>
                          </a:solidFill>
                          <a:effectLst/>
                          <a:latin typeface="Arial" pitchFamily="34" charset="0"/>
                        </a:rPr>
                        <a:t>ITEM TYPE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323850">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r>
                        <a:rPr kumimoji="0" lang="en-US" sz="1600" b="1" i="0" u="none" strike="noStrike" cap="none" normalizeH="0" baseline="0" dirty="0" smtClean="0">
                          <a:ln>
                            <a:noFill/>
                          </a:ln>
                          <a:solidFill>
                            <a:schemeClr val="tx1"/>
                          </a:solidFill>
                          <a:effectLst/>
                          <a:latin typeface="Arial" pitchFamily="34" charset="0"/>
                        </a:rPr>
                        <a:t>Multiple Choice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r>
                        <a:rPr kumimoji="0" lang="en-US" sz="1600" b="1" i="0" u="none" strike="noStrike" cap="none" normalizeH="0" baseline="0" dirty="0" smtClean="0">
                          <a:ln>
                            <a:noFill/>
                          </a:ln>
                          <a:solidFill>
                            <a:schemeClr val="tx1"/>
                          </a:solidFill>
                          <a:effectLst/>
                          <a:latin typeface="Arial" pitchFamily="34" charset="0"/>
                        </a:rPr>
                        <a:t>Gridded Response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419100">
                <a:tc rowSpan="2">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r>
                        <a:rPr kumimoji="0" lang="en-US" sz="2400" b="1" i="0" u="none" strike="noStrike" cap="none" normalizeH="0" baseline="0" dirty="0" smtClean="0">
                          <a:ln>
                            <a:noFill/>
                          </a:ln>
                          <a:solidFill>
                            <a:schemeClr val="tx1"/>
                          </a:solidFill>
                          <a:effectLst/>
                          <a:latin typeface="Arial" pitchFamily="34" charset="0"/>
                        </a:rPr>
                        <a:t>3</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0"/>
                        </a:spcBef>
                        <a:spcAft>
                          <a:spcPct val="0"/>
                        </a:spcAft>
                        <a:buClrTx/>
                        <a:buSzTx/>
                        <a:buFontTx/>
                        <a:buChar char="•"/>
                        <a:tabLst>
                          <a:tab pos="573088" algn="l"/>
                        </a:tabLst>
                      </a:pPr>
                      <a:r>
                        <a:rPr kumimoji="0" lang="en-US" sz="1800" b="0" i="0" u="none" strike="noStrike" cap="none" normalizeH="0" baseline="0" dirty="0" smtClean="0">
                          <a:ln>
                            <a:noFill/>
                          </a:ln>
                          <a:solidFill>
                            <a:schemeClr val="tx1"/>
                          </a:solidFill>
                          <a:effectLst/>
                          <a:latin typeface="Arial" pitchFamily="34" charset="0"/>
                        </a:rPr>
                        <a:t>Reading Test and Answer Book</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r>
                        <a:rPr kumimoji="0" lang="en-US" sz="1800" b="0" i="0" u="none" strike="noStrike" cap="none" normalizeH="0" baseline="0" dirty="0" smtClean="0">
                          <a:ln>
                            <a:noFill/>
                          </a:ln>
                          <a:solidFill>
                            <a:schemeClr val="tx1"/>
                          </a:solidFill>
                          <a:effectLst/>
                          <a:latin typeface="Arial" pitchFamily="34" charset="0"/>
                          <a:sym typeface="Wingdings 2" pitchFamily="18" charset="2"/>
                        </a:rPr>
                        <a: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endParaRPr kumimoji="0" lang="en-US" sz="1800" b="0" i="0" u="none" strike="noStrike" cap="none" normalizeH="0" baseline="0" dirty="0" smtClean="0">
                        <a:ln>
                          <a:noFill/>
                        </a:ln>
                        <a:solidFill>
                          <a:schemeClr val="tx1"/>
                        </a:solidFill>
                        <a:effectLst/>
                        <a:latin typeface="Arial" pitchFamily="34" charset="0"/>
                        <a:sym typeface="Wingdings 2" pitchFamily="18" charset="2"/>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04813">
                <a:tc vMerge="1">
                  <a:txBody>
                    <a:bodyPr/>
                    <a:lstStyle/>
                    <a:p>
                      <a:endParaRPr lang="en-US"/>
                    </a:p>
                  </a:txBody>
                  <a:tcPr/>
                </a:tc>
                <a:tc>
                  <a:txBody>
                    <a:bodyPr/>
                    <a:lstStyle/>
                    <a:p>
                      <a:pPr marL="0" marR="0" lvl="0" indent="0" algn="l" defTabSz="914400" rtl="0" eaLnBrk="1" fontAlgn="base" latinLnBrk="0" hangingPunct="1">
                        <a:lnSpc>
                          <a:spcPct val="80000"/>
                        </a:lnSpc>
                        <a:spcBef>
                          <a:spcPct val="0"/>
                        </a:spcBef>
                        <a:spcAft>
                          <a:spcPct val="0"/>
                        </a:spcAft>
                        <a:buClrTx/>
                        <a:buSzTx/>
                        <a:buFontTx/>
                        <a:buChar char="•"/>
                        <a:tabLst>
                          <a:tab pos="573088" algn="l"/>
                        </a:tabLst>
                      </a:pPr>
                      <a:r>
                        <a:rPr kumimoji="0" lang="en-US" sz="1800" b="0" i="0" u="none" strike="noStrike" cap="none" normalizeH="0" baseline="0" dirty="0" smtClean="0">
                          <a:ln>
                            <a:noFill/>
                          </a:ln>
                          <a:solidFill>
                            <a:schemeClr val="tx1"/>
                          </a:solidFill>
                          <a:effectLst/>
                          <a:latin typeface="Arial" pitchFamily="34" charset="0"/>
                        </a:rPr>
                        <a:t>Mathematics Test and Answer Book</a:t>
                      </a:r>
                    </a:p>
                    <a:p>
                      <a:pPr marL="0" marR="0" lvl="0" indent="0" algn="l" defTabSz="914400" rtl="0" eaLnBrk="1" fontAlgn="base" latinLnBrk="0" hangingPunct="1">
                        <a:lnSpc>
                          <a:spcPct val="80000"/>
                        </a:lnSpc>
                        <a:spcBef>
                          <a:spcPct val="0"/>
                        </a:spcBef>
                        <a:spcAft>
                          <a:spcPct val="0"/>
                        </a:spcAft>
                        <a:buClrTx/>
                        <a:buSzTx/>
                        <a:buFontTx/>
                        <a:buChar char="•"/>
                        <a:tabLst>
                          <a:tab pos="573088" algn="l"/>
                        </a:tabLst>
                      </a:pPr>
                      <a:r>
                        <a:rPr kumimoji="0" lang="en-US" sz="1800" b="0" i="0" u="none" strike="noStrike" cap="none" normalizeH="0" baseline="0" dirty="0" smtClean="0">
                          <a:ln>
                            <a:noFill/>
                          </a:ln>
                          <a:solidFill>
                            <a:schemeClr val="tx1"/>
                          </a:solidFill>
                          <a:effectLst/>
                          <a:latin typeface="Arial" pitchFamily="34" charset="0"/>
                        </a:rPr>
                        <a:t>FCAT 2.0 Ruler (session 2 only)</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r>
                        <a:rPr kumimoji="0" lang="en-US" sz="1800" b="0" i="0" u="none" strike="noStrike" cap="none" normalizeH="0" baseline="0" dirty="0" smtClean="0">
                          <a:ln>
                            <a:noFill/>
                          </a:ln>
                          <a:solidFill>
                            <a:schemeClr val="tx1"/>
                          </a:solidFill>
                          <a:effectLst/>
                          <a:latin typeface="Arial" pitchFamily="34" charset="0"/>
                          <a:sym typeface="Wingdings 2" pitchFamily="18" charset="2"/>
                        </a:rPr>
                        <a: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tab pos="573088" algn="l"/>
                        </a:tabLst>
                      </a:pPr>
                      <a:endParaRPr kumimoji="0" lang="en-US" sz="1800" b="0"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r h="396875">
                <a:tc rowSpan="2">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r>
                        <a:rPr kumimoji="0" lang="en-US" sz="2400" b="1" i="0" u="none" strike="noStrike" cap="none" normalizeH="0" baseline="0" dirty="0" smtClean="0">
                          <a:ln>
                            <a:noFill/>
                          </a:ln>
                          <a:solidFill>
                            <a:schemeClr val="tx1"/>
                          </a:solidFill>
                          <a:effectLst/>
                          <a:latin typeface="Arial" pitchFamily="34" charset="0"/>
                        </a:rPr>
                        <a:t>4</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0"/>
                        </a:spcBef>
                        <a:spcAft>
                          <a:spcPct val="0"/>
                        </a:spcAft>
                        <a:buClrTx/>
                        <a:buSzTx/>
                        <a:buFontTx/>
                        <a:buChar char="•"/>
                        <a:tabLst>
                          <a:tab pos="573088" algn="l"/>
                        </a:tabLst>
                      </a:pPr>
                      <a:r>
                        <a:rPr kumimoji="0" lang="en-US" sz="1800" b="0" i="0" u="none" strike="noStrike" cap="none" normalizeH="0" baseline="0" dirty="0" smtClean="0">
                          <a:ln>
                            <a:noFill/>
                          </a:ln>
                          <a:solidFill>
                            <a:schemeClr val="tx1"/>
                          </a:solidFill>
                          <a:effectLst/>
                          <a:latin typeface="Arial" pitchFamily="34" charset="0"/>
                        </a:rPr>
                        <a:t>Reading Test and Answer Book</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r>
                        <a:rPr kumimoji="0" lang="en-US" sz="1800" b="0" i="0" u="none" strike="noStrike" cap="none" normalizeH="0" baseline="0" dirty="0" smtClean="0">
                          <a:ln>
                            <a:noFill/>
                          </a:ln>
                          <a:solidFill>
                            <a:schemeClr val="tx1"/>
                          </a:solidFill>
                          <a:effectLst/>
                          <a:latin typeface="Arial" pitchFamily="34" charset="0"/>
                          <a:sym typeface="Wingdings 2" pitchFamily="18" charset="2"/>
                        </a:rPr>
                        <a: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tab pos="573088" algn="l"/>
                        </a:tabLst>
                      </a:pPr>
                      <a:endParaRPr kumimoji="0" lang="en-US" sz="1800" b="0"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31800">
                <a:tc vMerge="1">
                  <a:txBody>
                    <a:bodyPr/>
                    <a:lstStyle/>
                    <a:p>
                      <a:endParaRPr lang="en-US"/>
                    </a:p>
                  </a:txBody>
                  <a:tcPr/>
                </a:tc>
                <a:tc>
                  <a:txBody>
                    <a:bodyPr/>
                    <a:lstStyle/>
                    <a:p>
                      <a:pPr marL="0" marR="0" lvl="0" indent="0" algn="l" defTabSz="914400" rtl="0" eaLnBrk="1" fontAlgn="base" latinLnBrk="0" hangingPunct="1">
                        <a:lnSpc>
                          <a:spcPct val="80000"/>
                        </a:lnSpc>
                        <a:spcBef>
                          <a:spcPct val="0"/>
                        </a:spcBef>
                        <a:spcAft>
                          <a:spcPct val="0"/>
                        </a:spcAft>
                        <a:buClrTx/>
                        <a:buSzTx/>
                        <a:buFontTx/>
                        <a:buChar char="•"/>
                        <a:tabLst>
                          <a:tab pos="573088" algn="l"/>
                        </a:tabLst>
                      </a:pPr>
                      <a:r>
                        <a:rPr kumimoji="0" lang="en-US" sz="1800" b="0" i="0" u="none" strike="noStrike" cap="none" normalizeH="0" baseline="0" dirty="0" smtClean="0">
                          <a:ln>
                            <a:noFill/>
                          </a:ln>
                          <a:solidFill>
                            <a:schemeClr val="tx1"/>
                          </a:solidFill>
                          <a:effectLst/>
                          <a:latin typeface="Arial" pitchFamily="34" charset="0"/>
                        </a:rPr>
                        <a:t>Mathematics Test and Answer Book</a:t>
                      </a:r>
                    </a:p>
                    <a:p>
                      <a:pPr marL="0" marR="0" lvl="0" indent="0" algn="l" defTabSz="914400" rtl="0" eaLnBrk="1" fontAlgn="base" latinLnBrk="0" hangingPunct="1">
                        <a:lnSpc>
                          <a:spcPct val="80000"/>
                        </a:lnSpc>
                        <a:spcBef>
                          <a:spcPct val="0"/>
                        </a:spcBef>
                        <a:spcAft>
                          <a:spcPct val="0"/>
                        </a:spcAft>
                        <a:buClrTx/>
                        <a:buSzTx/>
                        <a:buFontTx/>
                        <a:buChar char="•"/>
                        <a:tabLst>
                          <a:tab pos="573088" algn="l"/>
                        </a:tabLst>
                      </a:pPr>
                      <a:r>
                        <a:rPr kumimoji="0" lang="en-US" sz="1800" b="0" i="0" u="none" strike="noStrike" cap="none" normalizeH="0" baseline="0" dirty="0" smtClean="0">
                          <a:ln>
                            <a:noFill/>
                          </a:ln>
                          <a:solidFill>
                            <a:schemeClr val="tx1"/>
                          </a:solidFill>
                          <a:effectLst/>
                          <a:latin typeface="Arial" pitchFamily="34" charset="0"/>
                        </a:rPr>
                        <a:t>FCAT 2.0 Ruler (session 2 only)</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r>
                        <a:rPr kumimoji="0" lang="en-US" sz="1800" b="0" i="0" u="none" strike="noStrike" cap="none" normalizeH="0" baseline="0" dirty="0" smtClean="0">
                          <a:ln>
                            <a:noFill/>
                          </a:ln>
                          <a:solidFill>
                            <a:schemeClr val="tx1"/>
                          </a:solidFill>
                          <a:effectLst/>
                          <a:latin typeface="Arial" pitchFamily="34" charset="0"/>
                          <a:sym typeface="Wingdings 2" pitchFamily="18" charset="2"/>
                        </a:rPr>
                        <a: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r>
                        <a:rPr kumimoji="0" lang="en-US" sz="1800" b="0" i="0" u="none" strike="noStrike" cap="none" normalizeH="0" baseline="0" dirty="0" smtClean="0">
                          <a:ln>
                            <a:noFill/>
                          </a:ln>
                          <a:solidFill>
                            <a:schemeClr val="tx1"/>
                          </a:solidFill>
                          <a:effectLst/>
                          <a:latin typeface="Arial" pitchFamily="34" charset="0"/>
                          <a:sym typeface="Wingdings 2" pitchFamily="18" charset="2"/>
                        </a:rPr>
                        <a: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r h="468313">
                <a:tc rowSpan="3">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r>
                        <a:rPr kumimoji="0" lang="en-US" sz="2400" b="1" i="0" u="none" strike="noStrike" cap="none" normalizeH="0" baseline="0" dirty="0" smtClean="0">
                          <a:ln>
                            <a:noFill/>
                          </a:ln>
                          <a:solidFill>
                            <a:schemeClr val="tx1"/>
                          </a:solidFill>
                          <a:effectLst/>
                          <a:latin typeface="Arial" pitchFamily="34" charset="0"/>
                        </a:rPr>
                        <a:t>5</a:t>
                      </a:r>
                      <a:endParaRPr kumimoji="0" lang="en-US" sz="2400" b="0"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0"/>
                        </a:spcBef>
                        <a:spcAft>
                          <a:spcPct val="0"/>
                        </a:spcAft>
                        <a:buClrTx/>
                        <a:buSzTx/>
                        <a:buFontTx/>
                        <a:buChar char="•"/>
                        <a:tabLst>
                          <a:tab pos="573088" algn="l"/>
                        </a:tabLst>
                      </a:pPr>
                      <a:r>
                        <a:rPr kumimoji="0" lang="en-US" sz="1800" b="0" i="0" u="none" strike="noStrike" cap="none" normalizeH="0" baseline="0" dirty="0" smtClean="0">
                          <a:ln>
                            <a:noFill/>
                          </a:ln>
                          <a:solidFill>
                            <a:schemeClr val="tx1"/>
                          </a:solidFill>
                          <a:effectLst/>
                          <a:latin typeface="Arial" pitchFamily="34" charset="0"/>
                        </a:rPr>
                        <a:t>Mathematics Test and Answer Book </a:t>
                      </a:r>
                    </a:p>
                    <a:p>
                      <a:pPr marL="0" marR="0" lvl="0" indent="0" algn="l" defTabSz="914400" rtl="0" eaLnBrk="1" fontAlgn="base" latinLnBrk="0" hangingPunct="1">
                        <a:lnSpc>
                          <a:spcPct val="80000"/>
                        </a:lnSpc>
                        <a:spcBef>
                          <a:spcPct val="0"/>
                        </a:spcBef>
                        <a:spcAft>
                          <a:spcPct val="0"/>
                        </a:spcAft>
                        <a:buClrTx/>
                        <a:buSzTx/>
                        <a:buFontTx/>
                        <a:buChar char="•"/>
                        <a:tabLst>
                          <a:tab pos="573088" algn="l"/>
                        </a:tabLst>
                      </a:pPr>
                      <a:r>
                        <a:rPr kumimoji="0" lang="en-US" sz="1800" b="0" i="0" u="none" strike="noStrike" cap="none" normalizeH="0" baseline="0" dirty="0" smtClean="0">
                          <a:ln>
                            <a:noFill/>
                          </a:ln>
                          <a:solidFill>
                            <a:schemeClr val="tx1"/>
                          </a:solidFill>
                          <a:effectLst/>
                          <a:latin typeface="Arial" pitchFamily="34" charset="0"/>
                        </a:rPr>
                        <a:t>Mathematics Reference Sheet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r>
                        <a:rPr kumimoji="0" lang="en-US" sz="1800" b="0" i="0" u="none" strike="noStrike" cap="none" normalizeH="0" baseline="0" dirty="0" smtClean="0">
                          <a:ln>
                            <a:noFill/>
                          </a:ln>
                          <a:solidFill>
                            <a:schemeClr val="tx1"/>
                          </a:solidFill>
                          <a:effectLst/>
                          <a:latin typeface="Arial" pitchFamily="34" charset="0"/>
                          <a:sym typeface="Wingdings 2" pitchFamily="18" charset="2"/>
                        </a:rPr>
                        <a: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r>
                        <a:rPr kumimoji="0" lang="en-US" sz="1800" b="0" i="0" u="none" strike="noStrike" cap="none" normalizeH="0" baseline="0" dirty="0" smtClean="0">
                          <a:ln>
                            <a:noFill/>
                          </a:ln>
                          <a:solidFill>
                            <a:schemeClr val="tx1"/>
                          </a:solidFill>
                          <a:effectLst/>
                          <a:latin typeface="Arial" pitchFamily="34" charset="0"/>
                          <a:sym typeface="Wingdings 2" pitchFamily="18" charset="2"/>
                        </a:rPr>
                        <a: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663575">
                <a:tc vMerge="1">
                  <a:txBody>
                    <a:bodyPr/>
                    <a:lstStyle/>
                    <a:p>
                      <a:endParaRPr lang="en-US"/>
                    </a:p>
                  </a:txBody>
                  <a:tcPr/>
                </a:tc>
                <a:tc>
                  <a:txBody>
                    <a:bodyPr/>
                    <a:lstStyle/>
                    <a:p>
                      <a:pPr marL="0" marR="0" lvl="0" indent="0" algn="l" defTabSz="914400" rtl="0" eaLnBrk="1" fontAlgn="base" latinLnBrk="0" hangingPunct="1">
                        <a:lnSpc>
                          <a:spcPct val="80000"/>
                        </a:lnSpc>
                        <a:spcBef>
                          <a:spcPct val="0"/>
                        </a:spcBef>
                        <a:spcAft>
                          <a:spcPct val="0"/>
                        </a:spcAft>
                        <a:buClrTx/>
                        <a:buSzTx/>
                        <a:buFontTx/>
                        <a:buChar char="•"/>
                        <a:tabLst>
                          <a:tab pos="573088" algn="l"/>
                        </a:tabLst>
                      </a:pPr>
                      <a:r>
                        <a:rPr kumimoji="0" lang="en-US" sz="1800" b="0" i="0" u="none" strike="noStrike" cap="none" normalizeH="0" baseline="0" dirty="0" smtClean="0">
                          <a:ln>
                            <a:noFill/>
                          </a:ln>
                          <a:solidFill>
                            <a:schemeClr val="tx1"/>
                          </a:solidFill>
                          <a:effectLst/>
                          <a:latin typeface="Arial" pitchFamily="34" charset="0"/>
                        </a:rPr>
                        <a:t>Reading Test Book</a:t>
                      </a:r>
                    </a:p>
                    <a:p>
                      <a:pPr marL="0" marR="0" lvl="0" indent="0" algn="l" defTabSz="914400" rtl="0" eaLnBrk="0" fontAlgn="base" latinLnBrk="0" hangingPunct="0">
                        <a:lnSpc>
                          <a:spcPct val="80000"/>
                        </a:lnSpc>
                        <a:spcBef>
                          <a:spcPct val="0"/>
                        </a:spcBef>
                        <a:spcAft>
                          <a:spcPct val="0"/>
                        </a:spcAft>
                        <a:buClrTx/>
                        <a:buSzTx/>
                        <a:buFontTx/>
                        <a:buChar char="•"/>
                        <a:tabLst>
                          <a:tab pos="573088" algn="l"/>
                        </a:tabLst>
                      </a:pPr>
                      <a:r>
                        <a:rPr kumimoji="0" lang="en-US" sz="1800" b="0" i="0" u="none" strike="noStrike" cap="none" normalizeH="0" baseline="0" dirty="0" smtClean="0">
                          <a:ln>
                            <a:noFill/>
                          </a:ln>
                          <a:solidFill>
                            <a:schemeClr val="tx1"/>
                          </a:solidFill>
                          <a:effectLst/>
                          <a:latin typeface="Arial" pitchFamily="34" charset="0"/>
                        </a:rPr>
                        <a:t>Reading Answer Folder</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r>
                        <a:rPr kumimoji="0" lang="en-US" sz="1800" b="0" i="0" u="none" strike="noStrike" cap="none" normalizeH="0" baseline="0" dirty="0" smtClean="0">
                          <a:ln>
                            <a:noFill/>
                          </a:ln>
                          <a:solidFill>
                            <a:schemeClr val="tx1"/>
                          </a:solidFill>
                          <a:effectLst/>
                          <a:latin typeface="Arial" pitchFamily="34" charset="0"/>
                          <a:sym typeface="Wingdings 2" pitchFamily="18" charset="2"/>
                        </a:rPr>
                        <a:t></a:t>
                      </a:r>
                      <a:endParaRPr kumimoji="0" lang="en-US" sz="1800" b="0"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tab pos="573088" algn="l"/>
                        </a:tabLst>
                      </a:pPr>
                      <a:endParaRPr kumimoji="0" lang="en-US" sz="1800" b="0"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12763">
                <a:tc vMerge="1">
                  <a:txBody>
                    <a:bodyPr/>
                    <a:lstStyle/>
                    <a:p>
                      <a:endParaRPr lang="en-US"/>
                    </a:p>
                  </a:txBody>
                  <a:tcPr/>
                </a:tc>
                <a:tc>
                  <a:txBody>
                    <a:bodyPr/>
                    <a:lstStyle/>
                    <a:p>
                      <a:pPr marL="0" marR="0" lvl="0" indent="0" algn="l" defTabSz="914400" rtl="0" eaLnBrk="1" fontAlgn="base" latinLnBrk="0" hangingPunct="1">
                        <a:lnSpc>
                          <a:spcPct val="80000"/>
                        </a:lnSpc>
                        <a:spcBef>
                          <a:spcPct val="0"/>
                        </a:spcBef>
                        <a:spcAft>
                          <a:spcPct val="0"/>
                        </a:spcAft>
                        <a:buClrTx/>
                        <a:buSzTx/>
                        <a:buFontTx/>
                        <a:buChar char="•"/>
                        <a:tabLst>
                          <a:tab pos="573088" algn="l"/>
                        </a:tabLst>
                      </a:pPr>
                      <a:r>
                        <a:rPr kumimoji="0" lang="en-US" sz="1800" b="0" i="0" u="none" strike="noStrike" cap="none" normalizeH="0" baseline="0" dirty="0" smtClean="0">
                          <a:ln>
                            <a:noFill/>
                          </a:ln>
                          <a:solidFill>
                            <a:schemeClr val="tx1"/>
                          </a:solidFill>
                          <a:effectLst/>
                          <a:latin typeface="Arial" pitchFamily="34" charset="0"/>
                        </a:rPr>
                        <a:t>Science Test Book</a:t>
                      </a:r>
                    </a:p>
                    <a:p>
                      <a:pPr marL="0" marR="0" lvl="0" indent="0" algn="l" defTabSz="914400" rtl="0" eaLnBrk="1" fontAlgn="base" latinLnBrk="0" hangingPunct="1">
                        <a:lnSpc>
                          <a:spcPct val="80000"/>
                        </a:lnSpc>
                        <a:spcBef>
                          <a:spcPct val="0"/>
                        </a:spcBef>
                        <a:spcAft>
                          <a:spcPct val="0"/>
                        </a:spcAft>
                        <a:buClrTx/>
                        <a:buSzTx/>
                        <a:buFontTx/>
                        <a:buChar char="•"/>
                        <a:tabLst>
                          <a:tab pos="573088" algn="l"/>
                        </a:tabLst>
                      </a:pPr>
                      <a:r>
                        <a:rPr kumimoji="0" lang="en-US" sz="1800" b="0" i="0" u="none" strike="noStrike" cap="none" normalizeH="0" baseline="0" dirty="0" smtClean="0">
                          <a:ln>
                            <a:noFill/>
                          </a:ln>
                          <a:solidFill>
                            <a:schemeClr val="tx1"/>
                          </a:solidFill>
                          <a:effectLst/>
                          <a:latin typeface="Arial" pitchFamily="34" charset="0"/>
                        </a:rPr>
                        <a:t>Science Answer Book</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r>
                        <a:rPr kumimoji="0" lang="en-US" sz="1800" b="0" i="0" u="none" strike="noStrike" cap="none" normalizeH="0" baseline="0" dirty="0" smtClean="0">
                          <a:ln>
                            <a:noFill/>
                          </a:ln>
                          <a:solidFill>
                            <a:schemeClr val="tx1"/>
                          </a:solidFill>
                          <a:effectLst/>
                          <a:latin typeface="Arial" pitchFamily="34" charset="0"/>
                          <a:sym typeface="Wingdings 2" pitchFamily="18" charset="2"/>
                        </a:rPr>
                        <a:t></a:t>
                      </a:r>
                      <a:endParaRPr kumimoji="0" lang="en-US" sz="1800" b="0"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tab pos="573088" algn="l"/>
                        </a:tabLst>
                      </a:pPr>
                      <a:endParaRPr kumimoji="0" lang="en-US" sz="1800" b="0"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23601" name="TextBox 4"/>
          <p:cNvSpPr txBox="1">
            <a:spLocks noChangeArrowheads="1"/>
          </p:cNvSpPr>
          <p:nvPr/>
        </p:nvSpPr>
        <p:spPr bwMode="auto">
          <a:xfrm>
            <a:off x="3635375" y="6488113"/>
            <a:ext cx="1325563" cy="277812"/>
          </a:xfrm>
          <a:prstGeom prst="rect">
            <a:avLst/>
          </a:prstGeom>
          <a:noFill/>
          <a:ln w="9525">
            <a:noFill/>
            <a:miter lim="800000"/>
            <a:headEnd/>
            <a:tailEnd/>
          </a:ln>
        </p:spPr>
        <p:txBody>
          <a:bodyPr wrap="none">
            <a:spAutoFit/>
          </a:bodyPr>
          <a:lstStyle/>
          <a:p>
            <a:pPr algn="ctr"/>
            <a:r>
              <a:rPr lang="en-US" sz="1200" b="1"/>
              <a:t>RMS TAM 26-29</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xfrm>
            <a:off x="7010400" y="6477000"/>
            <a:ext cx="2133600" cy="381000"/>
          </a:xfrm>
          <a:noFill/>
        </p:spPr>
        <p:txBody>
          <a:bodyPr/>
          <a:lstStyle/>
          <a:p>
            <a:fld id="{452B9F23-9050-4D88-AA01-7C4652BD84FD}" type="slidenum">
              <a:rPr lang="en-US" smtClean="0"/>
              <a:pPr/>
              <a:t>23</a:t>
            </a:fld>
            <a:endParaRPr lang="en-US" smtClean="0"/>
          </a:p>
        </p:txBody>
      </p:sp>
      <p:sp>
        <p:nvSpPr>
          <p:cNvPr id="24579" name="Rectangle 48"/>
          <p:cNvSpPr>
            <a:spLocks noGrp="1" noChangeArrowheads="1"/>
          </p:cNvSpPr>
          <p:nvPr>
            <p:ph type="title"/>
          </p:nvPr>
        </p:nvSpPr>
        <p:spPr>
          <a:xfrm>
            <a:off x="304800" y="0"/>
            <a:ext cx="8229600" cy="1905000"/>
          </a:xfrm>
        </p:spPr>
        <p:txBody>
          <a:bodyPr/>
          <a:lstStyle/>
          <a:p>
            <a:pPr eaLnBrk="1" hangingPunct="1"/>
            <a:r>
              <a:rPr lang="en-US" smtClean="0"/>
              <a:t>FCAT 2.0 R/M/S </a:t>
            </a:r>
            <a:br>
              <a:rPr lang="en-US" smtClean="0"/>
            </a:br>
            <a:r>
              <a:rPr lang="en-US" smtClean="0"/>
              <a:t>Middle School</a:t>
            </a:r>
            <a:br>
              <a:rPr lang="en-US" smtClean="0"/>
            </a:br>
            <a:r>
              <a:rPr lang="en-US" smtClean="0"/>
              <a:t>Test Materials</a:t>
            </a:r>
          </a:p>
        </p:txBody>
      </p:sp>
      <p:graphicFrame>
        <p:nvGraphicFramePr>
          <p:cNvPr id="37930" name="Group 42"/>
          <p:cNvGraphicFramePr>
            <a:graphicFrameLocks noGrp="1"/>
          </p:cNvGraphicFramePr>
          <p:nvPr>
            <p:ph idx="1"/>
          </p:nvPr>
        </p:nvGraphicFramePr>
        <p:xfrm>
          <a:off x="381000" y="1920875"/>
          <a:ext cx="8382000" cy="4937252"/>
        </p:xfrm>
        <a:graphic>
          <a:graphicData uri="http://schemas.openxmlformats.org/drawingml/2006/table">
            <a:tbl>
              <a:tblPr/>
              <a:tblGrid>
                <a:gridCol w="1169988"/>
                <a:gridCol w="4164012"/>
                <a:gridCol w="1600200"/>
                <a:gridCol w="1447800"/>
              </a:tblGrid>
              <a:tr h="431800">
                <a:tc rowSpan="2">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r>
                        <a:rPr kumimoji="0" lang="en-US" sz="1800" b="1" i="0" u="none" strike="noStrike" cap="none" normalizeH="0" baseline="0" dirty="0" smtClean="0">
                          <a:ln>
                            <a:noFill/>
                          </a:ln>
                          <a:solidFill>
                            <a:schemeClr val="tx1"/>
                          </a:solidFill>
                          <a:effectLst/>
                          <a:latin typeface="Arial" pitchFamily="34" charset="0"/>
                        </a:rPr>
                        <a:t>GRADE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r>
                        <a:rPr kumimoji="0" lang="en-US" sz="1800" b="1" i="0" u="none" strike="noStrike" cap="none" normalizeH="0" baseline="0" dirty="0" smtClean="0">
                          <a:ln>
                            <a:noFill/>
                          </a:ln>
                          <a:solidFill>
                            <a:schemeClr val="tx1"/>
                          </a:solidFill>
                          <a:effectLst/>
                          <a:latin typeface="Arial" pitchFamily="34" charset="0"/>
                        </a:rPr>
                        <a:t>DOCUMENT TITLE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r>
                        <a:rPr kumimoji="0" lang="en-US" sz="1800" b="1" i="0" u="none" strike="noStrike" cap="none" normalizeH="0" baseline="0" dirty="0" smtClean="0">
                          <a:ln>
                            <a:noFill/>
                          </a:ln>
                          <a:solidFill>
                            <a:schemeClr val="tx1"/>
                          </a:solidFill>
                          <a:effectLst/>
                          <a:latin typeface="Arial" pitchFamily="34" charset="0"/>
                        </a:rPr>
                        <a:t>ITEM TYPE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295275">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r>
                        <a:rPr kumimoji="0" lang="en-US" sz="1600" b="1" i="0" u="none" strike="noStrike" cap="none" normalizeH="0" baseline="0" dirty="0" smtClean="0">
                          <a:ln>
                            <a:noFill/>
                          </a:ln>
                          <a:solidFill>
                            <a:schemeClr val="tx1"/>
                          </a:solidFill>
                          <a:effectLst/>
                          <a:latin typeface="Arial" pitchFamily="34" charset="0"/>
                        </a:rPr>
                        <a:t>Multiple Choice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r>
                        <a:rPr kumimoji="0" lang="en-US" sz="1600" b="1" i="0" u="none" strike="noStrike" cap="none" normalizeH="0" baseline="0" dirty="0" smtClean="0">
                          <a:ln>
                            <a:noFill/>
                          </a:ln>
                          <a:solidFill>
                            <a:schemeClr val="tx1"/>
                          </a:solidFill>
                          <a:effectLst/>
                          <a:latin typeface="Arial" pitchFamily="34" charset="0"/>
                        </a:rPr>
                        <a:t>Gridded Response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668338">
                <a:tc rowSpan="2">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r>
                        <a:rPr kumimoji="0" lang="en-US" sz="2400" b="1" i="0" u="none" strike="noStrike" cap="none" normalizeH="0" baseline="0" dirty="0" smtClean="0">
                          <a:ln>
                            <a:noFill/>
                          </a:ln>
                          <a:solidFill>
                            <a:schemeClr val="tx1"/>
                          </a:solidFill>
                          <a:effectLst/>
                          <a:latin typeface="Arial" pitchFamily="34" charset="0"/>
                        </a:rPr>
                        <a:t>6</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0"/>
                        </a:spcBef>
                        <a:spcAft>
                          <a:spcPct val="0"/>
                        </a:spcAft>
                        <a:buClrTx/>
                        <a:buSzTx/>
                        <a:buFontTx/>
                        <a:buChar char="•"/>
                        <a:tabLst>
                          <a:tab pos="573088" algn="l"/>
                        </a:tabLst>
                      </a:pPr>
                      <a:r>
                        <a:rPr kumimoji="0" lang="en-US" sz="1600" b="0" i="0" u="none" strike="noStrike" cap="none" normalizeH="0" baseline="0" dirty="0" smtClean="0">
                          <a:ln>
                            <a:noFill/>
                          </a:ln>
                          <a:solidFill>
                            <a:schemeClr val="tx1"/>
                          </a:solidFill>
                          <a:effectLst/>
                          <a:latin typeface="Arial" pitchFamily="34" charset="0"/>
                        </a:rPr>
                        <a:t>Reading Test Book</a:t>
                      </a:r>
                    </a:p>
                    <a:p>
                      <a:pPr marL="0" marR="0" lvl="0" indent="0" algn="l" defTabSz="914400" rtl="0" eaLnBrk="0" fontAlgn="base" latinLnBrk="0" hangingPunct="0">
                        <a:lnSpc>
                          <a:spcPct val="80000"/>
                        </a:lnSpc>
                        <a:spcBef>
                          <a:spcPct val="0"/>
                        </a:spcBef>
                        <a:spcAft>
                          <a:spcPct val="0"/>
                        </a:spcAft>
                        <a:buClrTx/>
                        <a:buSzTx/>
                        <a:buFontTx/>
                        <a:buChar char="•"/>
                        <a:tabLst>
                          <a:tab pos="573088" algn="l"/>
                        </a:tabLst>
                      </a:pPr>
                      <a:r>
                        <a:rPr kumimoji="0" lang="en-US" sz="1600" b="0" i="0" u="none" strike="noStrike" cap="none" normalizeH="0" baseline="0" dirty="0" smtClean="0">
                          <a:ln>
                            <a:noFill/>
                          </a:ln>
                          <a:solidFill>
                            <a:schemeClr val="tx1"/>
                          </a:solidFill>
                          <a:effectLst/>
                          <a:latin typeface="Arial" pitchFamily="34" charset="0"/>
                        </a:rPr>
                        <a:t>Reading Answer Folder </a:t>
                      </a:r>
                    </a:p>
                    <a:p>
                      <a:pPr marL="0" marR="0" lvl="0" indent="0" algn="l" defTabSz="914400" rtl="0" eaLnBrk="0" fontAlgn="base" latinLnBrk="0" hangingPunct="0">
                        <a:lnSpc>
                          <a:spcPct val="80000"/>
                        </a:lnSpc>
                        <a:spcBef>
                          <a:spcPct val="0"/>
                        </a:spcBef>
                        <a:spcAft>
                          <a:spcPct val="0"/>
                        </a:spcAft>
                        <a:buClrTx/>
                        <a:buSzTx/>
                        <a:buFontTx/>
                        <a:buNone/>
                        <a:tabLst>
                          <a:tab pos="573088" algn="l"/>
                        </a:tabLst>
                      </a:pPr>
                      <a:r>
                        <a:rPr kumimoji="0" lang="en-US" sz="1600" b="1" i="0" u="none" strike="noStrike" cap="none" normalizeH="0" baseline="0" dirty="0" smtClean="0">
                          <a:ln>
                            <a:noFill/>
                          </a:ln>
                          <a:solidFill>
                            <a:schemeClr val="tx1"/>
                          </a:solidFill>
                          <a:effectLst/>
                          <a:latin typeface="Arial" pitchFamily="34" charset="0"/>
                        </a:rPr>
                        <a:t>(Accommodations only)</a:t>
                      </a:r>
                      <a:endParaRPr kumimoji="0" lang="en-US" sz="1600" b="0"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r>
                        <a:rPr kumimoji="0" lang="en-US" sz="1800" b="0" i="0" u="none" strike="noStrike" cap="none" normalizeH="0" baseline="0" dirty="0" smtClean="0">
                          <a:ln>
                            <a:noFill/>
                          </a:ln>
                          <a:solidFill>
                            <a:schemeClr val="tx1"/>
                          </a:solidFill>
                          <a:effectLst/>
                          <a:latin typeface="Arial" pitchFamily="34" charset="0"/>
                          <a:sym typeface="Wingdings 2" pitchFamily="18" charset="2"/>
                        </a:rPr>
                        <a:t></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endParaRPr kumimoji="0" lang="en-US" sz="1800" b="0" i="0" u="none" strike="noStrike" cap="none" normalizeH="0" baseline="0" dirty="0" smtClean="0">
                        <a:ln>
                          <a:noFill/>
                        </a:ln>
                        <a:solidFill>
                          <a:schemeClr val="tx1"/>
                        </a:solidFill>
                        <a:effectLst/>
                        <a:latin typeface="Arial" pitchFamily="34" charset="0"/>
                        <a:sym typeface="Wingdings 2" pitchFamily="18" charset="2"/>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r h="668338">
                <a:tc vMerge="1">
                  <a:txBody>
                    <a:bodyPr/>
                    <a:lstStyle/>
                    <a:p>
                      <a:endParaRPr lang="en-US"/>
                    </a:p>
                  </a:txBody>
                  <a:tcPr/>
                </a:tc>
                <a:tc>
                  <a:txBody>
                    <a:bodyPr/>
                    <a:lstStyle/>
                    <a:p>
                      <a:pPr marL="0" marR="0" lvl="0" indent="0" algn="l" defTabSz="914400" rtl="0" eaLnBrk="0" fontAlgn="base" latinLnBrk="0" hangingPunct="0">
                        <a:lnSpc>
                          <a:spcPct val="80000"/>
                        </a:lnSpc>
                        <a:spcBef>
                          <a:spcPct val="0"/>
                        </a:spcBef>
                        <a:spcAft>
                          <a:spcPct val="0"/>
                        </a:spcAft>
                        <a:buClrTx/>
                        <a:buSzTx/>
                        <a:buFontTx/>
                        <a:buChar char="•"/>
                        <a:tabLst>
                          <a:tab pos="573088" algn="l"/>
                        </a:tabLst>
                      </a:pPr>
                      <a:r>
                        <a:rPr kumimoji="0" lang="en-US" sz="1600" b="0" i="0" u="none" strike="noStrike" cap="none" normalizeH="0" baseline="0" dirty="0" smtClean="0">
                          <a:ln>
                            <a:noFill/>
                          </a:ln>
                          <a:solidFill>
                            <a:schemeClr val="tx1"/>
                          </a:solidFill>
                          <a:effectLst/>
                          <a:latin typeface="Arial" pitchFamily="34" charset="0"/>
                        </a:rPr>
                        <a:t>Mathematics Test Book</a:t>
                      </a:r>
                    </a:p>
                    <a:p>
                      <a:pPr marL="0" marR="0" lvl="0" indent="0" algn="l" defTabSz="914400" rtl="0" eaLnBrk="0" fontAlgn="base" latinLnBrk="0" hangingPunct="0">
                        <a:lnSpc>
                          <a:spcPct val="80000"/>
                        </a:lnSpc>
                        <a:spcBef>
                          <a:spcPct val="0"/>
                        </a:spcBef>
                        <a:spcAft>
                          <a:spcPct val="0"/>
                        </a:spcAft>
                        <a:buClrTx/>
                        <a:buSzTx/>
                        <a:buFontTx/>
                        <a:buChar char="•"/>
                        <a:tabLst>
                          <a:tab pos="573088" algn="l"/>
                        </a:tabLst>
                      </a:pPr>
                      <a:r>
                        <a:rPr kumimoji="0" lang="en-US" sz="1600" b="0" i="0" u="none" strike="noStrike" cap="none" normalizeH="0" baseline="0" dirty="0" smtClean="0">
                          <a:ln>
                            <a:noFill/>
                          </a:ln>
                          <a:solidFill>
                            <a:schemeClr val="tx1"/>
                          </a:solidFill>
                          <a:effectLst/>
                          <a:latin typeface="Arial" pitchFamily="34" charset="0"/>
                        </a:rPr>
                        <a:t>Mathematics Answer Book</a:t>
                      </a:r>
                    </a:p>
                    <a:p>
                      <a:pPr marL="0" marR="0" lvl="0" indent="0" algn="l" defTabSz="914400" rtl="0" eaLnBrk="0" fontAlgn="base" latinLnBrk="0" hangingPunct="0">
                        <a:lnSpc>
                          <a:spcPct val="80000"/>
                        </a:lnSpc>
                        <a:spcBef>
                          <a:spcPct val="0"/>
                        </a:spcBef>
                        <a:spcAft>
                          <a:spcPct val="0"/>
                        </a:spcAft>
                        <a:buClrTx/>
                        <a:buSzTx/>
                        <a:buFontTx/>
                        <a:buChar char="•"/>
                        <a:tabLst>
                          <a:tab pos="573088" algn="l"/>
                        </a:tabLst>
                      </a:pPr>
                      <a:r>
                        <a:rPr kumimoji="0" lang="en-US" sz="1600" b="0" i="0" u="none" strike="noStrike" cap="none" normalizeH="0" baseline="0" dirty="0" smtClean="0">
                          <a:ln>
                            <a:noFill/>
                          </a:ln>
                          <a:solidFill>
                            <a:schemeClr val="tx1"/>
                          </a:solidFill>
                          <a:effectLst/>
                          <a:latin typeface="Arial" pitchFamily="34" charset="0"/>
                        </a:rPr>
                        <a:t>Mathematics Reference Sheet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r>
                        <a:rPr kumimoji="0" lang="en-US" sz="1800" b="0" i="0" u="none" strike="noStrike" cap="none" normalizeH="0" baseline="0" dirty="0" smtClean="0">
                          <a:ln>
                            <a:noFill/>
                          </a:ln>
                          <a:solidFill>
                            <a:schemeClr val="tx1"/>
                          </a:solidFill>
                          <a:effectLst/>
                          <a:latin typeface="Arial" pitchFamily="34" charset="0"/>
                          <a:sym typeface="Wingdings 2" pitchFamily="18" charset="2"/>
                        </a:rPr>
                        <a:t></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r>
                        <a:rPr kumimoji="0" lang="en-US" sz="1800" b="0" i="0" u="none" strike="noStrike" cap="none" normalizeH="0" baseline="0" dirty="0" smtClean="0">
                          <a:ln>
                            <a:noFill/>
                          </a:ln>
                          <a:solidFill>
                            <a:schemeClr val="tx1"/>
                          </a:solidFill>
                          <a:effectLst/>
                          <a:latin typeface="Arial" pitchFamily="34" charset="0"/>
                          <a:sym typeface="Wingdings 2" pitchFamily="18" charset="2"/>
                        </a:rPr>
                        <a:t></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r h="927100">
                <a:tc>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r>
                        <a:rPr kumimoji="0" lang="en-US" sz="2400" b="1" i="0" u="none" strike="noStrike" cap="none" normalizeH="0" baseline="0" dirty="0" smtClean="0">
                          <a:ln>
                            <a:noFill/>
                          </a:ln>
                          <a:solidFill>
                            <a:schemeClr val="tx1"/>
                          </a:solidFill>
                          <a:effectLst/>
                          <a:latin typeface="Arial" pitchFamily="34" charset="0"/>
                        </a:rPr>
                        <a:t>7</a:t>
                      </a:r>
                      <a:endParaRPr kumimoji="0" lang="en-US" sz="2400" b="0"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0"/>
                        </a:spcBef>
                        <a:spcAft>
                          <a:spcPct val="0"/>
                        </a:spcAft>
                        <a:buClrTx/>
                        <a:buSzTx/>
                        <a:buFontTx/>
                        <a:buChar char="•"/>
                        <a:tabLst>
                          <a:tab pos="573088" algn="l"/>
                        </a:tabLst>
                      </a:pPr>
                      <a:r>
                        <a:rPr kumimoji="0" lang="en-US" sz="1600" b="0" i="0" u="none" strike="noStrike" cap="none" normalizeH="0" baseline="0" dirty="0" smtClean="0">
                          <a:ln>
                            <a:noFill/>
                          </a:ln>
                          <a:solidFill>
                            <a:schemeClr val="tx1"/>
                          </a:solidFill>
                          <a:effectLst/>
                          <a:latin typeface="Arial" pitchFamily="34" charset="0"/>
                        </a:rPr>
                        <a:t>Reading &amp; Mathematics Test Book</a:t>
                      </a:r>
                    </a:p>
                    <a:p>
                      <a:pPr marL="0" marR="0" lvl="0" indent="0" algn="l" defTabSz="914400" rtl="0" eaLnBrk="0" fontAlgn="base" latinLnBrk="0" hangingPunct="0">
                        <a:lnSpc>
                          <a:spcPct val="80000"/>
                        </a:lnSpc>
                        <a:spcBef>
                          <a:spcPct val="0"/>
                        </a:spcBef>
                        <a:spcAft>
                          <a:spcPct val="0"/>
                        </a:spcAft>
                        <a:buClrTx/>
                        <a:buSzTx/>
                        <a:buFontTx/>
                        <a:buChar char="•"/>
                        <a:tabLst>
                          <a:tab pos="573088" algn="l"/>
                        </a:tabLst>
                      </a:pPr>
                      <a:r>
                        <a:rPr kumimoji="0" lang="en-US" sz="1600" b="0" i="0" u="none" strike="noStrike" cap="none" normalizeH="0" baseline="0" dirty="0" smtClean="0">
                          <a:ln>
                            <a:noFill/>
                          </a:ln>
                          <a:solidFill>
                            <a:schemeClr val="tx1"/>
                          </a:solidFill>
                          <a:effectLst/>
                          <a:latin typeface="Arial" pitchFamily="34" charset="0"/>
                        </a:rPr>
                        <a:t>Reading &amp; Mathematics Answer Book</a:t>
                      </a:r>
                    </a:p>
                    <a:p>
                      <a:pPr marL="0" marR="0" lvl="0" indent="0" algn="l" defTabSz="914400" rtl="0" eaLnBrk="0" fontAlgn="base" latinLnBrk="0" hangingPunct="0">
                        <a:lnSpc>
                          <a:spcPct val="80000"/>
                        </a:lnSpc>
                        <a:spcBef>
                          <a:spcPct val="0"/>
                        </a:spcBef>
                        <a:spcAft>
                          <a:spcPct val="0"/>
                        </a:spcAft>
                        <a:buClrTx/>
                        <a:buSzTx/>
                        <a:buFontTx/>
                        <a:buChar char="•"/>
                        <a:tabLst>
                          <a:tab pos="573088" algn="l"/>
                        </a:tabLst>
                      </a:pPr>
                      <a:r>
                        <a:rPr kumimoji="0" lang="en-US" sz="1600" b="0" i="0" u="none" strike="noStrike" cap="none" normalizeH="0" baseline="0" dirty="0" smtClean="0">
                          <a:ln>
                            <a:noFill/>
                          </a:ln>
                          <a:solidFill>
                            <a:schemeClr val="tx1"/>
                          </a:solidFill>
                          <a:effectLst/>
                          <a:latin typeface="Arial" pitchFamily="34" charset="0"/>
                        </a:rPr>
                        <a:t>Mathematics Reference Sheet</a:t>
                      </a:r>
                    </a:p>
                    <a:p>
                      <a:pPr marL="0" marR="0" lvl="0" indent="0" algn="l" defTabSz="914400" rtl="0" eaLnBrk="0" fontAlgn="base" latinLnBrk="0" hangingPunct="0">
                        <a:lnSpc>
                          <a:spcPct val="80000"/>
                        </a:lnSpc>
                        <a:spcBef>
                          <a:spcPct val="0"/>
                        </a:spcBef>
                        <a:spcAft>
                          <a:spcPct val="0"/>
                        </a:spcAft>
                        <a:buClrTx/>
                        <a:buSzTx/>
                        <a:buFontTx/>
                        <a:buChar char="•"/>
                        <a:tabLst>
                          <a:tab pos="573088" algn="l"/>
                        </a:tabLst>
                      </a:pPr>
                      <a:r>
                        <a:rPr kumimoji="0" lang="en-US" sz="1600" b="0" i="0" u="none" strike="noStrike" cap="none" normalizeH="0" baseline="0" dirty="0" smtClean="0">
                          <a:ln>
                            <a:noFill/>
                          </a:ln>
                          <a:solidFill>
                            <a:schemeClr val="tx1"/>
                          </a:solidFill>
                          <a:effectLst/>
                          <a:latin typeface="Arial" pitchFamily="34" charset="0"/>
                        </a:rPr>
                        <a:t>Calculator</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r>
                        <a:rPr kumimoji="0" lang="en-US" sz="1800" b="0" i="0" u="none" strike="noStrike" cap="none" normalizeH="0" baseline="0" dirty="0" smtClean="0">
                          <a:ln>
                            <a:noFill/>
                          </a:ln>
                          <a:solidFill>
                            <a:schemeClr val="tx1"/>
                          </a:solidFill>
                          <a:effectLst/>
                          <a:latin typeface="Arial" pitchFamily="34" charset="0"/>
                          <a:sym typeface="Wingdings 2" pitchFamily="18" charset="2"/>
                        </a:rPr>
                        <a: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r>
                        <a:rPr kumimoji="0" lang="en-US" sz="1800" b="0" i="0" u="none" strike="noStrike" cap="none" normalizeH="0" baseline="0" dirty="0" smtClean="0">
                          <a:ln>
                            <a:noFill/>
                          </a:ln>
                          <a:solidFill>
                            <a:schemeClr val="tx1"/>
                          </a:solidFill>
                          <a:effectLst/>
                          <a:latin typeface="Arial" pitchFamily="34" charset="0"/>
                          <a:sym typeface="Wingdings 2" pitchFamily="18" charset="2"/>
                        </a:rPr>
                        <a: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r h="762000">
                <a:tc rowSpan="2">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r>
                        <a:rPr kumimoji="0" lang="en-US" sz="2400" b="1" i="0" u="none" strike="noStrike" cap="none" normalizeH="0" baseline="0" dirty="0" smtClean="0">
                          <a:ln>
                            <a:noFill/>
                          </a:ln>
                          <a:solidFill>
                            <a:schemeClr val="tx1"/>
                          </a:solidFill>
                          <a:effectLst/>
                          <a:latin typeface="Arial" pitchFamily="34" charset="0"/>
                        </a:rPr>
                        <a:t>8</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0"/>
                        </a:spcBef>
                        <a:spcAft>
                          <a:spcPct val="0"/>
                        </a:spcAft>
                        <a:buClrTx/>
                        <a:buSzTx/>
                        <a:buFontTx/>
                        <a:buChar char="•"/>
                        <a:tabLst>
                          <a:tab pos="573088" algn="l"/>
                        </a:tabLst>
                      </a:pPr>
                      <a:r>
                        <a:rPr kumimoji="0" lang="en-US" sz="1600" b="0" i="0" u="none" strike="noStrike" cap="none" normalizeH="0" baseline="0" dirty="0" smtClean="0">
                          <a:ln>
                            <a:noFill/>
                          </a:ln>
                          <a:solidFill>
                            <a:schemeClr val="tx1"/>
                          </a:solidFill>
                          <a:effectLst/>
                          <a:latin typeface="Arial" pitchFamily="34" charset="0"/>
                        </a:rPr>
                        <a:t>Reading &amp; Mathematics Test Book</a:t>
                      </a:r>
                    </a:p>
                    <a:p>
                      <a:pPr marL="0" marR="0" lvl="0" indent="0" algn="l" defTabSz="914400" rtl="0" eaLnBrk="0" fontAlgn="base" latinLnBrk="0" hangingPunct="0">
                        <a:lnSpc>
                          <a:spcPct val="80000"/>
                        </a:lnSpc>
                        <a:spcBef>
                          <a:spcPct val="0"/>
                        </a:spcBef>
                        <a:spcAft>
                          <a:spcPct val="0"/>
                        </a:spcAft>
                        <a:buClrTx/>
                        <a:buSzTx/>
                        <a:buFontTx/>
                        <a:buChar char="•"/>
                        <a:tabLst>
                          <a:tab pos="573088" algn="l"/>
                        </a:tabLst>
                      </a:pPr>
                      <a:r>
                        <a:rPr kumimoji="0" lang="en-US" sz="1600" b="0" i="0" u="none" strike="noStrike" cap="none" normalizeH="0" baseline="0" dirty="0" smtClean="0">
                          <a:ln>
                            <a:noFill/>
                          </a:ln>
                          <a:solidFill>
                            <a:schemeClr val="tx1"/>
                          </a:solidFill>
                          <a:effectLst/>
                          <a:latin typeface="Arial" pitchFamily="34" charset="0"/>
                        </a:rPr>
                        <a:t>Reading &amp; Mathematics Answer Book</a:t>
                      </a:r>
                    </a:p>
                    <a:p>
                      <a:pPr marL="0" marR="0" lvl="0" indent="0" algn="l" defTabSz="914400" rtl="0" eaLnBrk="0" fontAlgn="base" latinLnBrk="0" hangingPunct="0">
                        <a:lnSpc>
                          <a:spcPct val="80000"/>
                        </a:lnSpc>
                        <a:spcBef>
                          <a:spcPct val="0"/>
                        </a:spcBef>
                        <a:spcAft>
                          <a:spcPct val="0"/>
                        </a:spcAft>
                        <a:buClrTx/>
                        <a:buSzTx/>
                        <a:buFontTx/>
                        <a:buChar char="•"/>
                        <a:tabLst>
                          <a:tab pos="573088" algn="l"/>
                        </a:tabLst>
                      </a:pPr>
                      <a:r>
                        <a:rPr kumimoji="0" lang="en-US" sz="1600" b="0" i="0" u="none" strike="noStrike" cap="none" normalizeH="0" baseline="0" dirty="0" smtClean="0">
                          <a:ln>
                            <a:noFill/>
                          </a:ln>
                          <a:solidFill>
                            <a:schemeClr val="tx1"/>
                          </a:solidFill>
                          <a:effectLst/>
                          <a:latin typeface="Arial" pitchFamily="34" charset="0"/>
                        </a:rPr>
                        <a:t>Mathematics Reference Sheet</a:t>
                      </a:r>
                    </a:p>
                    <a:p>
                      <a:pPr marL="0" marR="0" lvl="0" indent="0" algn="l" defTabSz="914400" rtl="0" eaLnBrk="0" fontAlgn="base" latinLnBrk="0" hangingPunct="0">
                        <a:lnSpc>
                          <a:spcPct val="80000"/>
                        </a:lnSpc>
                        <a:spcBef>
                          <a:spcPct val="0"/>
                        </a:spcBef>
                        <a:spcAft>
                          <a:spcPct val="0"/>
                        </a:spcAft>
                        <a:buClrTx/>
                        <a:buSzTx/>
                        <a:buFontTx/>
                        <a:buChar char="•"/>
                        <a:tabLst>
                          <a:tab pos="573088" algn="l"/>
                        </a:tabLst>
                      </a:pPr>
                      <a:r>
                        <a:rPr kumimoji="0" lang="en-US" sz="1600" b="0" i="0" u="none" strike="noStrike" cap="none" normalizeH="0" baseline="0" dirty="0" smtClean="0">
                          <a:ln>
                            <a:noFill/>
                          </a:ln>
                          <a:solidFill>
                            <a:schemeClr val="tx1"/>
                          </a:solidFill>
                          <a:effectLst/>
                          <a:latin typeface="Arial" pitchFamily="34" charset="0"/>
                        </a:rPr>
                        <a:t>Calculator</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r>
                        <a:rPr kumimoji="0" lang="en-US" sz="1800" b="0" i="0" u="none" strike="noStrike" cap="none" normalizeH="0" baseline="0" dirty="0" smtClean="0">
                          <a:ln>
                            <a:noFill/>
                          </a:ln>
                          <a:solidFill>
                            <a:schemeClr val="tx1"/>
                          </a:solidFill>
                          <a:effectLst/>
                          <a:latin typeface="Arial" pitchFamily="34" charset="0"/>
                          <a:sym typeface="Wingdings 2" pitchFamily="18" charset="2"/>
                        </a:rPr>
                        <a:t></a:t>
                      </a:r>
                      <a:endParaRPr kumimoji="0" lang="en-US" sz="1800" b="0"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r>
                        <a:rPr kumimoji="0" lang="en-US" sz="1800" b="0" i="0" u="none" strike="noStrike" cap="none" normalizeH="0" baseline="0" dirty="0" smtClean="0">
                          <a:ln>
                            <a:noFill/>
                          </a:ln>
                          <a:solidFill>
                            <a:schemeClr val="tx1"/>
                          </a:solidFill>
                          <a:effectLst/>
                          <a:latin typeface="Arial" pitchFamily="34" charset="0"/>
                          <a:sym typeface="Wingdings 2" pitchFamily="18" charset="2"/>
                        </a:rPr>
                        <a: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720725">
                <a:tc vMerge="1">
                  <a:txBody>
                    <a:bodyPr/>
                    <a:lstStyle/>
                    <a:p>
                      <a:endParaRPr lang="en-US"/>
                    </a:p>
                  </a:txBody>
                  <a:tcPr/>
                </a:tc>
                <a:tc>
                  <a:txBody>
                    <a:bodyPr/>
                    <a:lstStyle/>
                    <a:p>
                      <a:pPr marL="0" marR="0" lvl="0" indent="0" algn="l" defTabSz="914400" rtl="0" eaLnBrk="1" fontAlgn="base" latinLnBrk="0" hangingPunct="1">
                        <a:lnSpc>
                          <a:spcPct val="80000"/>
                        </a:lnSpc>
                        <a:spcBef>
                          <a:spcPct val="0"/>
                        </a:spcBef>
                        <a:spcAft>
                          <a:spcPct val="0"/>
                        </a:spcAft>
                        <a:buClrTx/>
                        <a:buSzTx/>
                        <a:buFontTx/>
                        <a:buChar char="•"/>
                        <a:tabLst>
                          <a:tab pos="573088" algn="l"/>
                        </a:tabLst>
                      </a:pPr>
                      <a:r>
                        <a:rPr kumimoji="0" lang="en-US" sz="1600" b="0" i="0" u="none" strike="noStrike" cap="none" normalizeH="0" baseline="0" dirty="0" smtClean="0">
                          <a:ln>
                            <a:noFill/>
                          </a:ln>
                          <a:solidFill>
                            <a:schemeClr val="tx1"/>
                          </a:solidFill>
                          <a:effectLst/>
                          <a:latin typeface="Arial" pitchFamily="34" charset="0"/>
                        </a:rPr>
                        <a:t>Science Test Book</a:t>
                      </a:r>
                    </a:p>
                    <a:p>
                      <a:pPr marL="0" marR="0" lvl="0" indent="0" algn="l" defTabSz="914400" rtl="0" eaLnBrk="0" fontAlgn="base" latinLnBrk="0" hangingPunct="0">
                        <a:lnSpc>
                          <a:spcPct val="80000"/>
                        </a:lnSpc>
                        <a:spcBef>
                          <a:spcPct val="0"/>
                        </a:spcBef>
                        <a:spcAft>
                          <a:spcPct val="0"/>
                        </a:spcAft>
                        <a:buClrTx/>
                        <a:buSzTx/>
                        <a:buFontTx/>
                        <a:buChar char="•"/>
                        <a:tabLst>
                          <a:tab pos="573088" algn="l"/>
                        </a:tabLst>
                      </a:pPr>
                      <a:r>
                        <a:rPr kumimoji="0" lang="en-US" sz="1600" b="0" i="0" u="none" strike="noStrike" cap="none" normalizeH="0" baseline="0" dirty="0" smtClean="0">
                          <a:ln>
                            <a:noFill/>
                          </a:ln>
                          <a:solidFill>
                            <a:schemeClr val="tx1"/>
                          </a:solidFill>
                          <a:effectLst/>
                          <a:latin typeface="Arial" pitchFamily="34" charset="0"/>
                        </a:rPr>
                        <a:t>Science Answer Book</a:t>
                      </a:r>
                    </a:p>
                    <a:p>
                      <a:pPr marL="0" marR="0" lvl="0" indent="0" algn="l" defTabSz="914400" rtl="0" eaLnBrk="0" fontAlgn="base" latinLnBrk="0" hangingPunct="0">
                        <a:lnSpc>
                          <a:spcPct val="80000"/>
                        </a:lnSpc>
                        <a:spcBef>
                          <a:spcPct val="0"/>
                        </a:spcBef>
                        <a:spcAft>
                          <a:spcPct val="0"/>
                        </a:spcAft>
                        <a:buClrTx/>
                        <a:buSzTx/>
                        <a:buFontTx/>
                        <a:buChar char="•"/>
                        <a:tabLst>
                          <a:tab pos="573088" algn="l"/>
                        </a:tabLst>
                      </a:pPr>
                      <a:r>
                        <a:rPr kumimoji="0" lang="en-US" sz="1600" b="0" i="0" u="none" strike="noStrike" cap="none" normalizeH="0" baseline="0" dirty="0" smtClean="0">
                          <a:ln>
                            <a:noFill/>
                          </a:ln>
                          <a:solidFill>
                            <a:schemeClr val="tx1"/>
                          </a:solidFill>
                          <a:effectLst/>
                          <a:latin typeface="Arial" pitchFamily="34" charset="0"/>
                        </a:rPr>
                        <a:t>Periodic Table</a:t>
                      </a:r>
                    </a:p>
                    <a:p>
                      <a:pPr marL="0" marR="0" lvl="0" indent="0" algn="l" defTabSz="914400" rtl="0" eaLnBrk="0" fontAlgn="base" latinLnBrk="0" hangingPunct="0">
                        <a:lnSpc>
                          <a:spcPct val="80000"/>
                        </a:lnSpc>
                        <a:spcBef>
                          <a:spcPct val="0"/>
                        </a:spcBef>
                        <a:spcAft>
                          <a:spcPct val="0"/>
                        </a:spcAft>
                        <a:buClrTx/>
                        <a:buSzTx/>
                        <a:buFontTx/>
                        <a:buChar char="•"/>
                        <a:tabLst>
                          <a:tab pos="573088" algn="l"/>
                        </a:tabLst>
                      </a:pPr>
                      <a:r>
                        <a:rPr kumimoji="0" lang="en-US" sz="1600" b="0" i="0" u="none" strike="noStrike" cap="none" normalizeH="0" baseline="0" dirty="0" smtClean="0">
                          <a:ln>
                            <a:noFill/>
                          </a:ln>
                          <a:solidFill>
                            <a:schemeClr val="tx1"/>
                          </a:solidFill>
                          <a:effectLst/>
                          <a:latin typeface="Arial" pitchFamily="34" charset="0"/>
                        </a:rPr>
                        <a:t>Calculator</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r>
                        <a:rPr kumimoji="0" lang="en-US" sz="1800" b="0" i="0" u="none" strike="noStrike" cap="none" normalizeH="0" baseline="0" dirty="0" smtClean="0">
                          <a:ln>
                            <a:noFill/>
                          </a:ln>
                          <a:solidFill>
                            <a:schemeClr val="tx1"/>
                          </a:solidFill>
                          <a:effectLst/>
                          <a:latin typeface="Arial" pitchFamily="34" charset="0"/>
                          <a:sym typeface="Wingdings 2" pitchFamily="18" charset="2"/>
                        </a:rPr>
                        <a: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endParaRPr kumimoji="0" lang="en-US" sz="1800" b="0" i="0" u="none" strike="noStrike" cap="none" normalizeH="0" baseline="0" dirty="0" smtClean="0">
                        <a:ln>
                          <a:noFill/>
                        </a:ln>
                        <a:solidFill>
                          <a:schemeClr val="tx1"/>
                        </a:solidFill>
                        <a:effectLst/>
                        <a:latin typeface="Arial" pitchFamily="34" charset="0"/>
                        <a:sym typeface="Wingdings 2" pitchFamily="18" charset="2"/>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24617" name="TextBox 4"/>
          <p:cNvSpPr txBox="1">
            <a:spLocks noChangeArrowheads="1"/>
          </p:cNvSpPr>
          <p:nvPr/>
        </p:nvSpPr>
        <p:spPr bwMode="auto">
          <a:xfrm>
            <a:off x="3635375" y="6488113"/>
            <a:ext cx="1325563" cy="277812"/>
          </a:xfrm>
          <a:prstGeom prst="rect">
            <a:avLst/>
          </a:prstGeom>
          <a:noFill/>
          <a:ln w="9525">
            <a:noFill/>
            <a:miter lim="800000"/>
            <a:headEnd/>
            <a:tailEnd/>
          </a:ln>
        </p:spPr>
        <p:txBody>
          <a:bodyPr wrap="none">
            <a:spAutoFit/>
          </a:bodyPr>
          <a:lstStyle/>
          <a:p>
            <a:pPr algn="ctr"/>
            <a:r>
              <a:rPr lang="en-US" sz="1200" b="1"/>
              <a:t>RMS TAM 26-29</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xfrm>
            <a:off x="6629400" y="6381750"/>
            <a:ext cx="2133600" cy="476250"/>
          </a:xfrm>
          <a:noFill/>
        </p:spPr>
        <p:txBody>
          <a:bodyPr/>
          <a:lstStyle/>
          <a:p>
            <a:fld id="{E19526D0-384B-45F0-88F4-C960773DF3B7}" type="slidenum">
              <a:rPr lang="en-US" smtClean="0"/>
              <a:pPr/>
              <a:t>24</a:t>
            </a:fld>
            <a:endParaRPr lang="en-US" smtClean="0"/>
          </a:p>
        </p:txBody>
      </p:sp>
      <p:sp>
        <p:nvSpPr>
          <p:cNvPr id="25603" name="Rectangle 74"/>
          <p:cNvSpPr>
            <a:spLocks noGrp="1" noChangeArrowheads="1"/>
          </p:cNvSpPr>
          <p:nvPr>
            <p:ph type="title"/>
          </p:nvPr>
        </p:nvSpPr>
        <p:spPr>
          <a:xfrm>
            <a:off x="304800" y="0"/>
            <a:ext cx="8229600" cy="1981200"/>
          </a:xfrm>
        </p:spPr>
        <p:txBody>
          <a:bodyPr/>
          <a:lstStyle/>
          <a:p>
            <a:pPr eaLnBrk="1" hangingPunct="1"/>
            <a:r>
              <a:rPr lang="en-US" smtClean="0"/>
              <a:t>FCAT/FCAT 2.0 </a:t>
            </a:r>
            <a:br>
              <a:rPr lang="en-US" smtClean="0"/>
            </a:br>
            <a:r>
              <a:rPr lang="en-US" smtClean="0"/>
              <a:t>R/M/S/Retake</a:t>
            </a:r>
            <a:br>
              <a:rPr lang="en-US" smtClean="0"/>
            </a:br>
            <a:r>
              <a:rPr lang="en-US" smtClean="0"/>
              <a:t>High School Test Materials</a:t>
            </a:r>
          </a:p>
        </p:txBody>
      </p:sp>
      <p:graphicFrame>
        <p:nvGraphicFramePr>
          <p:cNvPr id="47221" name="Group 117"/>
          <p:cNvGraphicFramePr>
            <a:graphicFrameLocks noGrp="1"/>
          </p:cNvGraphicFramePr>
          <p:nvPr>
            <p:ph idx="1"/>
          </p:nvPr>
        </p:nvGraphicFramePr>
        <p:xfrm>
          <a:off x="228600" y="1981200"/>
          <a:ext cx="8686800" cy="4386326"/>
        </p:xfrm>
        <a:graphic>
          <a:graphicData uri="http://schemas.openxmlformats.org/drawingml/2006/table">
            <a:tbl>
              <a:tblPr/>
              <a:tblGrid>
                <a:gridCol w="1143000"/>
                <a:gridCol w="4648200"/>
                <a:gridCol w="1371600"/>
                <a:gridCol w="1524000"/>
              </a:tblGrid>
              <a:tr h="330200">
                <a:tc rowSpan="2">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r>
                        <a:rPr kumimoji="0" lang="en-US" sz="1800" b="1" i="0" u="none" strike="noStrike" cap="none" normalizeH="0" baseline="0" dirty="0" smtClean="0">
                          <a:ln>
                            <a:noFill/>
                          </a:ln>
                          <a:solidFill>
                            <a:schemeClr val="tx1"/>
                          </a:solidFill>
                          <a:effectLst/>
                          <a:latin typeface="Arial" pitchFamily="34" charset="0"/>
                        </a:rPr>
                        <a:t>GRADE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r>
                        <a:rPr kumimoji="0" lang="en-US" sz="1800" b="1" i="0" u="none" strike="noStrike" cap="none" normalizeH="0" baseline="0" dirty="0" smtClean="0">
                          <a:ln>
                            <a:noFill/>
                          </a:ln>
                          <a:solidFill>
                            <a:schemeClr val="tx1"/>
                          </a:solidFill>
                          <a:effectLst/>
                          <a:latin typeface="Arial" pitchFamily="34" charset="0"/>
                        </a:rPr>
                        <a:t>DOCUMENT TITLE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r>
                        <a:rPr kumimoji="0" lang="en-US" sz="1800" b="1" i="0" u="none" strike="noStrike" cap="none" normalizeH="0" baseline="0" dirty="0" smtClean="0">
                          <a:ln>
                            <a:noFill/>
                          </a:ln>
                          <a:solidFill>
                            <a:schemeClr val="tx1"/>
                          </a:solidFill>
                          <a:effectLst/>
                          <a:latin typeface="Arial" pitchFamily="34" charset="0"/>
                        </a:rPr>
                        <a:t>ITEM TYPE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492125">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r>
                        <a:rPr kumimoji="0" lang="en-US" sz="1600" b="1" i="0" u="none" strike="noStrike" cap="none" normalizeH="0" baseline="0" dirty="0" smtClean="0">
                          <a:ln>
                            <a:noFill/>
                          </a:ln>
                          <a:solidFill>
                            <a:schemeClr val="tx1"/>
                          </a:solidFill>
                          <a:effectLst/>
                          <a:latin typeface="Arial" pitchFamily="34" charset="0"/>
                        </a:rPr>
                        <a:t>Multiple </a:t>
                      </a:r>
                    </a:p>
                    <a:p>
                      <a:pPr marL="0" marR="0" lvl="0" indent="0" algn="ctr" defTabSz="914400" rtl="0" eaLnBrk="1" fontAlgn="base" latinLnBrk="0" hangingPunct="1">
                        <a:lnSpc>
                          <a:spcPct val="80000"/>
                        </a:lnSpc>
                        <a:spcBef>
                          <a:spcPct val="0"/>
                        </a:spcBef>
                        <a:spcAft>
                          <a:spcPct val="0"/>
                        </a:spcAft>
                        <a:buClrTx/>
                        <a:buSzTx/>
                        <a:buFontTx/>
                        <a:buNone/>
                        <a:tabLst>
                          <a:tab pos="573088" algn="l"/>
                        </a:tabLst>
                      </a:pPr>
                      <a:r>
                        <a:rPr kumimoji="0" lang="en-US" sz="1600" b="1" i="0" u="none" strike="noStrike" cap="none" normalizeH="0" baseline="0" dirty="0" smtClean="0">
                          <a:ln>
                            <a:noFill/>
                          </a:ln>
                          <a:solidFill>
                            <a:schemeClr val="tx1"/>
                          </a:solidFill>
                          <a:effectLst/>
                          <a:latin typeface="Arial" pitchFamily="34" charset="0"/>
                        </a:rPr>
                        <a:t>Choice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r>
                        <a:rPr kumimoji="0" lang="en-US" sz="1600" b="1" i="0" u="none" strike="noStrike" cap="none" normalizeH="0" baseline="0" dirty="0" smtClean="0">
                          <a:ln>
                            <a:noFill/>
                          </a:ln>
                          <a:solidFill>
                            <a:schemeClr val="tx1"/>
                          </a:solidFill>
                          <a:effectLst/>
                          <a:latin typeface="Arial" pitchFamily="34" charset="0"/>
                        </a:rPr>
                        <a:t>Gridded Response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784225">
                <a:tc>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r>
                        <a:rPr kumimoji="0" lang="en-US" sz="2400" b="1" i="0" u="none" strike="noStrike" cap="none" normalizeH="0" baseline="0" dirty="0" smtClean="0">
                          <a:ln>
                            <a:noFill/>
                          </a:ln>
                          <a:solidFill>
                            <a:schemeClr val="tx1"/>
                          </a:solidFill>
                          <a:effectLst/>
                          <a:latin typeface="Arial" pitchFamily="34" charset="0"/>
                        </a:rPr>
                        <a:t>9</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0"/>
                        </a:spcBef>
                        <a:spcAft>
                          <a:spcPct val="0"/>
                        </a:spcAft>
                        <a:buClrTx/>
                        <a:buSzTx/>
                        <a:buFontTx/>
                        <a:buChar char="•"/>
                        <a:tabLst>
                          <a:tab pos="573088" algn="l"/>
                        </a:tabLst>
                      </a:pPr>
                      <a:r>
                        <a:rPr kumimoji="0" lang="en-US" sz="1800" b="0" i="0" u="none" strike="noStrike" cap="none" normalizeH="0" baseline="0" dirty="0" smtClean="0">
                          <a:ln>
                            <a:noFill/>
                          </a:ln>
                          <a:solidFill>
                            <a:schemeClr val="tx1"/>
                          </a:solidFill>
                          <a:effectLst/>
                          <a:latin typeface="Arial" pitchFamily="34" charset="0"/>
                        </a:rPr>
                        <a:t>Reading Test Book</a:t>
                      </a:r>
                    </a:p>
                    <a:p>
                      <a:pPr marL="0" marR="0" lvl="0" indent="0" algn="l" defTabSz="914400" rtl="0" eaLnBrk="0" fontAlgn="base" latinLnBrk="0" hangingPunct="0">
                        <a:lnSpc>
                          <a:spcPct val="80000"/>
                        </a:lnSpc>
                        <a:spcBef>
                          <a:spcPct val="0"/>
                        </a:spcBef>
                        <a:spcAft>
                          <a:spcPct val="0"/>
                        </a:spcAft>
                        <a:buClrTx/>
                        <a:buSzTx/>
                        <a:buFontTx/>
                        <a:buChar char="•"/>
                        <a:tabLst>
                          <a:tab pos="573088" algn="l"/>
                        </a:tabLst>
                      </a:pPr>
                      <a:r>
                        <a:rPr kumimoji="0" lang="en-US" sz="1800" b="0" i="0" u="none" strike="noStrike" cap="none" normalizeH="0" baseline="0" dirty="0" smtClean="0">
                          <a:ln>
                            <a:noFill/>
                          </a:ln>
                          <a:solidFill>
                            <a:schemeClr val="tx1"/>
                          </a:solidFill>
                          <a:effectLst/>
                          <a:latin typeface="Arial" pitchFamily="34" charset="0"/>
                        </a:rPr>
                        <a:t>Reading Answer Folder</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r>
                        <a:rPr kumimoji="0" lang="en-US" sz="1800" b="0" i="0" u="none" strike="noStrike" cap="none" normalizeH="0" baseline="0" dirty="0" smtClean="0">
                          <a:ln>
                            <a:noFill/>
                          </a:ln>
                          <a:solidFill>
                            <a:schemeClr val="tx1"/>
                          </a:solidFill>
                          <a:effectLst/>
                          <a:latin typeface="Arial" pitchFamily="34" charset="0"/>
                          <a:sym typeface="Wingdings 2" pitchFamily="18" charset="2"/>
                        </a:rPr>
                        <a:t></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endParaRPr kumimoji="0" lang="en-US" sz="1800" b="0" i="0" u="none" strike="noStrike" cap="none" normalizeH="0" baseline="0" dirty="0" smtClean="0">
                        <a:ln>
                          <a:noFill/>
                        </a:ln>
                        <a:solidFill>
                          <a:schemeClr val="tx1"/>
                        </a:solidFill>
                        <a:effectLst/>
                        <a:latin typeface="Arial" pitchFamily="34" charset="0"/>
                        <a:sym typeface="Wingdings 2" pitchFamily="18" charset="2"/>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r h="552450">
                <a:tc>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r>
                        <a:rPr kumimoji="0" lang="en-US" sz="2400" b="1" i="0" u="none" strike="noStrike" cap="none" normalizeH="0" baseline="0" dirty="0" smtClean="0">
                          <a:ln>
                            <a:noFill/>
                          </a:ln>
                          <a:solidFill>
                            <a:schemeClr val="tx1"/>
                          </a:solidFill>
                          <a:effectLst/>
                          <a:latin typeface="Arial" pitchFamily="34" charset="0"/>
                        </a:rPr>
                        <a:t>10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0"/>
                        </a:spcBef>
                        <a:spcAft>
                          <a:spcPct val="0"/>
                        </a:spcAft>
                        <a:buClrTx/>
                        <a:buSzTx/>
                        <a:buFontTx/>
                        <a:buChar char="•"/>
                        <a:tabLst>
                          <a:tab pos="573088" algn="l"/>
                        </a:tabLst>
                      </a:pPr>
                      <a:r>
                        <a:rPr kumimoji="0" lang="en-US" sz="1800" b="0" i="0" u="none" strike="noStrike" cap="none" normalizeH="0" baseline="0" dirty="0" smtClean="0">
                          <a:ln>
                            <a:noFill/>
                          </a:ln>
                          <a:solidFill>
                            <a:schemeClr val="tx1"/>
                          </a:solidFill>
                          <a:effectLst/>
                          <a:latin typeface="Arial" pitchFamily="34" charset="0"/>
                        </a:rPr>
                        <a:t>Reading Test Book</a:t>
                      </a:r>
                    </a:p>
                    <a:p>
                      <a:pPr marL="0" marR="0" lvl="0" indent="0" algn="l" defTabSz="914400" rtl="0" eaLnBrk="0" fontAlgn="base" latinLnBrk="0" hangingPunct="0">
                        <a:lnSpc>
                          <a:spcPct val="80000"/>
                        </a:lnSpc>
                        <a:spcBef>
                          <a:spcPct val="0"/>
                        </a:spcBef>
                        <a:spcAft>
                          <a:spcPct val="0"/>
                        </a:spcAft>
                        <a:buClrTx/>
                        <a:buSzTx/>
                        <a:buFontTx/>
                        <a:buChar char="•"/>
                        <a:tabLst>
                          <a:tab pos="573088" algn="l"/>
                        </a:tabLst>
                      </a:pPr>
                      <a:r>
                        <a:rPr kumimoji="0" lang="en-US" sz="1800" b="0" i="0" u="none" strike="noStrike" cap="none" normalizeH="0" baseline="0" dirty="0" smtClean="0">
                          <a:ln>
                            <a:noFill/>
                          </a:ln>
                          <a:solidFill>
                            <a:schemeClr val="tx1"/>
                          </a:solidFill>
                          <a:effectLst/>
                          <a:latin typeface="Arial" pitchFamily="34" charset="0"/>
                        </a:rPr>
                        <a:t>Reading Answer Folder </a:t>
                      </a:r>
                    </a:p>
                    <a:p>
                      <a:pPr marL="0" marR="0" lvl="0" indent="0" algn="l" defTabSz="914400" rtl="0" eaLnBrk="0" fontAlgn="base" latinLnBrk="0" hangingPunct="0">
                        <a:lnSpc>
                          <a:spcPct val="80000"/>
                        </a:lnSpc>
                        <a:spcBef>
                          <a:spcPct val="0"/>
                        </a:spcBef>
                        <a:spcAft>
                          <a:spcPct val="0"/>
                        </a:spcAft>
                        <a:buClrTx/>
                        <a:buSzTx/>
                        <a:buFontTx/>
                        <a:buNone/>
                        <a:tabLst>
                          <a:tab pos="573088" algn="l"/>
                        </a:tabLst>
                      </a:pPr>
                      <a:r>
                        <a:rPr kumimoji="0" lang="en-US" sz="1800" b="1" i="0" u="none" strike="noStrike" cap="none" normalizeH="0" baseline="0" dirty="0" smtClean="0">
                          <a:ln>
                            <a:noFill/>
                          </a:ln>
                          <a:solidFill>
                            <a:schemeClr val="tx1"/>
                          </a:solidFill>
                          <a:effectLst/>
                          <a:latin typeface="Arial" pitchFamily="34" charset="0"/>
                        </a:rPr>
                        <a:t>(Accommodations only)</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r>
                        <a:rPr kumimoji="0" lang="en-US" sz="1800" b="0" i="0" u="none" strike="noStrike" cap="none" normalizeH="0" baseline="0" dirty="0" smtClean="0">
                          <a:ln>
                            <a:noFill/>
                          </a:ln>
                          <a:solidFill>
                            <a:schemeClr val="tx1"/>
                          </a:solidFill>
                          <a:effectLst/>
                          <a:latin typeface="Arial" pitchFamily="34" charset="0"/>
                          <a:sym typeface="Wingdings 2" pitchFamily="18" charset="2"/>
                        </a:rPr>
                        <a: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endParaRPr kumimoji="0" lang="en-US" sz="1800" b="0" i="0" u="none" strike="noStrike" cap="none" normalizeH="0" baseline="0" dirty="0" smtClean="0">
                        <a:ln>
                          <a:noFill/>
                        </a:ln>
                        <a:solidFill>
                          <a:schemeClr val="tx1"/>
                        </a:solidFill>
                        <a:effectLst/>
                        <a:latin typeface="Arial" pitchFamily="34" charset="0"/>
                        <a:sym typeface="Wingdings 2" pitchFamily="18" charset="2"/>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08000">
                <a:tc rowSpan="3">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r>
                        <a:rPr kumimoji="0" lang="en-US" sz="1800" b="1" i="0" u="none" strike="noStrike" cap="none" normalizeH="0" baseline="0" dirty="0" smtClean="0">
                          <a:ln>
                            <a:noFill/>
                          </a:ln>
                          <a:solidFill>
                            <a:schemeClr val="tx1"/>
                          </a:solidFill>
                          <a:effectLst/>
                          <a:latin typeface="Arial" pitchFamily="34" charset="0"/>
                        </a:rPr>
                        <a:t>Retake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7150" marR="0" lvl="0" indent="-57150" algn="l" defTabSz="914400" rtl="0" eaLnBrk="1" fontAlgn="base" latinLnBrk="0" hangingPunct="1">
                        <a:lnSpc>
                          <a:spcPct val="80000"/>
                        </a:lnSpc>
                        <a:spcBef>
                          <a:spcPct val="0"/>
                        </a:spcBef>
                        <a:spcAft>
                          <a:spcPct val="0"/>
                        </a:spcAft>
                        <a:buClrTx/>
                        <a:buSzTx/>
                        <a:buFontTx/>
                        <a:buChar char="•"/>
                        <a:tabLst>
                          <a:tab pos="573088" algn="l"/>
                        </a:tabLst>
                      </a:pPr>
                      <a:r>
                        <a:rPr kumimoji="0" lang="en-US" sz="1800" b="0" i="0" u="none" strike="noStrike" cap="none" normalizeH="0" baseline="0" dirty="0" smtClean="0">
                          <a:ln>
                            <a:noFill/>
                          </a:ln>
                          <a:solidFill>
                            <a:schemeClr val="tx1"/>
                          </a:solidFill>
                          <a:effectLst/>
                          <a:latin typeface="Arial" pitchFamily="34" charset="0"/>
                        </a:rPr>
                        <a:t>FCAT 2.0 Reading Retake Test and Answer Book </a:t>
                      </a:r>
                      <a:r>
                        <a:rPr kumimoji="0" lang="en-US" sz="1800" b="1" i="0" u="none" strike="noStrike" cap="none" normalizeH="0" baseline="0" dirty="0" smtClean="0">
                          <a:ln>
                            <a:noFill/>
                          </a:ln>
                          <a:solidFill>
                            <a:schemeClr val="tx1"/>
                          </a:solidFill>
                          <a:effectLst/>
                          <a:latin typeface="Arial" pitchFamily="34" charset="0"/>
                        </a:rPr>
                        <a:t>(Accommodations only)</a:t>
                      </a:r>
                      <a:endParaRPr kumimoji="0" lang="en-US" sz="1800" b="0"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80000"/>
                        </a:lnSpc>
                        <a:spcBef>
                          <a:spcPct val="50000"/>
                        </a:spcBef>
                        <a:spcAft>
                          <a:spcPct val="0"/>
                        </a:spcAft>
                        <a:buClrTx/>
                        <a:buSzTx/>
                        <a:buFontTx/>
                        <a:buNone/>
                        <a:tabLst>
                          <a:tab pos="573088" algn="l"/>
                        </a:tabLst>
                      </a:pPr>
                      <a:r>
                        <a:rPr kumimoji="0" lang="en-US" sz="1800" b="0" i="0" u="none" strike="noStrike" cap="none" normalizeH="0" baseline="0" dirty="0" smtClean="0">
                          <a:ln>
                            <a:noFill/>
                          </a:ln>
                          <a:solidFill>
                            <a:schemeClr val="tx1"/>
                          </a:solidFill>
                          <a:effectLst/>
                          <a:latin typeface="Arial" pitchFamily="34" charset="0"/>
                          <a:sym typeface="Wingdings 2" pitchFamily="18" charset="2"/>
                        </a:rPr>
                        <a: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tab pos="573088" algn="l"/>
                        </a:tabLst>
                      </a:pPr>
                      <a:endParaRPr kumimoji="0" lang="en-US" sz="1800" b="0"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61950">
                <a:tc vMerge="1">
                  <a:txBody>
                    <a:bodyPr/>
                    <a:lstStyle/>
                    <a:p>
                      <a:endParaRPr lang="en-US"/>
                    </a:p>
                  </a:txBody>
                  <a:tcPr/>
                </a:tc>
                <a:tc>
                  <a:txBody>
                    <a:bodyPr/>
                    <a:lstStyle/>
                    <a:p>
                      <a:pPr marL="0" marR="0" lvl="0" indent="0" algn="l" defTabSz="914400" rtl="0" eaLnBrk="1" fontAlgn="base" latinLnBrk="0" hangingPunct="1">
                        <a:lnSpc>
                          <a:spcPct val="80000"/>
                        </a:lnSpc>
                        <a:spcBef>
                          <a:spcPct val="0"/>
                        </a:spcBef>
                        <a:spcAft>
                          <a:spcPct val="0"/>
                        </a:spcAft>
                        <a:buClrTx/>
                        <a:buSzTx/>
                        <a:buFontTx/>
                        <a:buChar char="•"/>
                        <a:tabLst>
                          <a:tab pos="573088" algn="l"/>
                        </a:tabLst>
                      </a:pPr>
                      <a:r>
                        <a:rPr kumimoji="0" lang="en-US" sz="1800" b="0" i="0" u="none" strike="noStrike" cap="none" normalizeH="0" baseline="0" dirty="0" smtClean="0">
                          <a:ln>
                            <a:noFill/>
                          </a:ln>
                          <a:solidFill>
                            <a:schemeClr val="tx1"/>
                          </a:solidFill>
                          <a:effectLst/>
                          <a:latin typeface="Arial" pitchFamily="34" charset="0"/>
                        </a:rPr>
                        <a:t>FCAT Reading Retake Test and Answer  </a:t>
                      </a:r>
                    </a:p>
                    <a:p>
                      <a:pPr marL="0" marR="0" lvl="0" indent="0" algn="l" defTabSz="914400" rtl="0" eaLnBrk="1" fontAlgn="base" latinLnBrk="0" hangingPunct="1">
                        <a:lnSpc>
                          <a:spcPct val="80000"/>
                        </a:lnSpc>
                        <a:spcBef>
                          <a:spcPct val="0"/>
                        </a:spcBef>
                        <a:spcAft>
                          <a:spcPct val="0"/>
                        </a:spcAft>
                        <a:buClrTx/>
                        <a:buSzTx/>
                        <a:buFontTx/>
                        <a:buNone/>
                        <a:tabLst>
                          <a:tab pos="573088" algn="l"/>
                        </a:tabLst>
                      </a:pPr>
                      <a:r>
                        <a:rPr kumimoji="0" lang="en-US" sz="1800" b="0" i="0" u="none" strike="noStrike" cap="none" normalizeH="0" baseline="0" dirty="0" smtClean="0">
                          <a:ln>
                            <a:noFill/>
                          </a:ln>
                          <a:solidFill>
                            <a:schemeClr val="tx1"/>
                          </a:solidFill>
                          <a:effectLst/>
                          <a:latin typeface="Arial" pitchFamily="34" charset="0"/>
                        </a:rPr>
                        <a:t> Book</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80000"/>
                        </a:lnSpc>
                        <a:spcBef>
                          <a:spcPct val="50000"/>
                        </a:spcBef>
                        <a:spcAft>
                          <a:spcPct val="0"/>
                        </a:spcAft>
                        <a:buClrTx/>
                        <a:buSzTx/>
                        <a:buFontTx/>
                        <a:buNone/>
                        <a:tabLst>
                          <a:tab pos="573088" algn="l"/>
                        </a:tabLst>
                      </a:pPr>
                      <a:r>
                        <a:rPr kumimoji="0" lang="en-US" sz="1800" b="0" i="0" u="none" strike="noStrike" cap="none" normalizeH="0" baseline="0" dirty="0" smtClean="0">
                          <a:ln>
                            <a:noFill/>
                          </a:ln>
                          <a:solidFill>
                            <a:schemeClr val="tx1"/>
                          </a:solidFill>
                          <a:effectLst/>
                          <a:latin typeface="Arial" pitchFamily="34" charset="0"/>
                          <a:sym typeface="Wingdings 2" pitchFamily="18" charset="2"/>
                        </a:rPr>
                        <a: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tab pos="573088" algn="l"/>
                        </a:tabLst>
                      </a:pPr>
                      <a:endParaRPr kumimoji="0" lang="en-US" sz="1800" b="0"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9413">
                <a:tc vMerge="1">
                  <a:txBody>
                    <a:bodyPr/>
                    <a:lstStyle/>
                    <a:p>
                      <a:endParaRPr lang="en-US"/>
                    </a:p>
                  </a:txBody>
                  <a:tcPr/>
                </a:tc>
                <a:tc>
                  <a:txBody>
                    <a:bodyPr/>
                    <a:lstStyle/>
                    <a:p>
                      <a:pPr marL="0" marR="0" lvl="0" indent="0" algn="l" defTabSz="914400" rtl="0" eaLnBrk="0" fontAlgn="base" latinLnBrk="0" hangingPunct="0">
                        <a:lnSpc>
                          <a:spcPct val="80000"/>
                        </a:lnSpc>
                        <a:spcBef>
                          <a:spcPct val="0"/>
                        </a:spcBef>
                        <a:spcAft>
                          <a:spcPct val="0"/>
                        </a:spcAft>
                        <a:buClrTx/>
                        <a:buSzTx/>
                        <a:buFontTx/>
                        <a:buChar char="•"/>
                        <a:tabLst>
                          <a:tab pos="573088" algn="l"/>
                        </a:tabLst>
                      </a:pPr>
                      <a:r>
                        <a:rPr kumimoji="0" lang="en-US" sz="1800" b="0" i="0" u="none" strike="noStrike" cap="none" normalizeH="0" baseline="0" dirty="0" smtClean="0">
                          <a:ln>
                            <a:noFill/>
                          </a:ln>
                          <a:solidFill>
                            <a:schemeClr val="tx1"/>
                          </a:solidFill>
                          <a:effectLst/>
                          <a:latin typeface="Arial" pitchFamily="34" charset="0"/>
                        </a:rPr>
                        <a:t>FCAT Mathematics Retake Test and </a:t>
                      </a:r>
                    </a:p>
                    <a:p>
                      <a:pPr marL="0" marR="0" lvl="0" indent="0" algn="l" defTabSz="914400" rtl="0" eaLnBrk="0" fontAlgn="base" latinLnBrk="0" hangingPunct="0">
                        <a:lnSpc>
                          <a:spcPct val="80000"/>
                        </a:lnSpc>
                        <a:spcBef>
                          <a:spcPct val="0"/>
                        </a:spcBef>
                        <a:spcAft>
                          <a:spcPct val="0"/>
                        </a:spcAft>
                        <a:buClrTx/>
                        <a:buSzTx/>
                        <a:buFontTx/>
                        <a:buNone/>
                        <a:tabLst>
                          <a:tab pos="573088" algn="l"/>
                        </a:tabLst>
                      </a:pPr>
                      <a:r>
                        <a:rPr kumimoji="0" lang="en-US" sz="1800" b="0" i="0" u="none" strike="noStrike" cap="none" normalizeH="0" baseline="0" dirty="0" smtClean="0">
                          <a:ln>
                            <a:noFill/>
                          </a:ln>
                          <a:solidFill>
                            <a:schemeClr val="tx1"/>
                          </a:solidFill>
                          <a:effectLst/>
                          <a:latin typeface="Arial" pitchFamily="34" charset="0"/>
                        </a:rPr>
                        <a:t> Answer Book </a:t>
                      </a:r>
                      <a:r>
                        <a:rPr kumimoji="0" lang="en-US" sz="1800" b="1" i="0" u="none" strike="noStrike" cap="none" normalizeH="0" baseline="0" dirty="0" smtClean="0">
                          <a:ln>
                            <a:noFill/>
                          </a:ln>
                          <a:solidFill>
                            <a:schemeClr val="tx1"/>
                          </a:solidFill>
                          <a:effectLst/>
                          <a:latin typeface="Arial" pitchFamily="34" charset="0"/>
                        </a:rPr>
                        <a:t>(Accommodations only)</a:t>
                      </a:r>
                    </a:p>
                    <a:p>
                      <a:pPr marL="0" marR="0" lvl="0" indent="0" algn="l" defTabSz="914400" rtl="0" eaLnBrk="0" fontAlgn="base" latinLnBrk="0" hangingPunct="0">
                        <a:lnSpc>
                          <a:spcPct val="80000"/>
                        </a:lnSpc>
                        <a:spcBef>
                          <a:spcPct val="0"/>
                        </a:spcBef>
                        <a:spcAft>
                          <a:spcPct val="0"/>
                        </a:spcAft>
                        <a:buClrTx/>
                        <a:buSzTx/>
                        <a:buFontTx/>
                        <a:buChar char="•"/>
                        <a:tabLst>
                          <a:tab pos="573088" algn="l"/>
                        </a:tabLst>
                      </a:pPr>
                      <a:r>
                        <a:rPr kumimoji="0" lang="en-US" sz="1800" b="0" i="0" u="none" strike="noStrike" cap="none" normalizeH="0" baseline="0" dirty="0" smtClean="0">
                          <a:ln>
                            <a:noFill/>
                          </a:ln>
                          <a:solidFill>
                            <a:schemeClr val="tx1"/>
                          </a:solidFill>
                          <a:effectLst/>
                          <a:latin typeface="Arial" pitchFamily="34" charset="0"/>
                        </a:rPr>
                        <a:t>Mathematics Reference Sheet</a:t>
                      </a:r>
                    </a:p>
                    <a:p>
                      <a:pPr marL="0" marR="0" lvl="0" indent="0" algn="l" defTabSz="914400" rtl="0" eaLnBrk="0" fontAlgn="base" latinLnBrk="0" hangingPunct="0">
                        <a:lnSpc>
                          <a:spcPct val="80000"/>
                        </a:lnSpc>
                        <a:spcBef>
                          <a:spcPct val="0"/>
                        </a:spcBef>
                        <a:spcAft>
                          <a:spcPct val="0"/>
                        </a:spcAft>
                        <a:buClrTx/>
                        <a:buSzTx/>
                        <a:buFontTx/>
                        <a:buChar char="•"/>
                        <a:tabLst>
                          <a:tab pos="573088" algn="l"/>
                        </a:tabLst>
                      </a:pPr>
                      <a:r>
                        <a:rPr kumimoji="0" lang="en-US" sz="1800" b="0" i="0" u="none" strike="noStrike" cap="none" normalizeH="0" baseline="0" dirty="0" smtClean="0">
                          <a:ln>
                            <a:noFill/>
                          </a:ln>
                          <a:solidFill>
                            <a:schemeClr val="tx1"/>
                          </a:solidFill>
                          <a:effectLst/>
                          <a:latin typeface="Arial" pitchFamily="34" charset="0"/>
                        </a:rPr>
                        <a:t>Calculator</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r>
                        <a:rPr kumimoji="0" lang="en-US" sz="1800" b="0" i="0" u="none" strike="noStrike" cap="none" normalizeH="0" baseline="0" dirty="0" smtClean="0">
                          <a:ln>
                            <a:noFill/>
                          </a:ln>
                          <a:solidFill>
                            <a:schemeClr val="tx1"/>
                          </a:solidFill>
                          <a:effectLst/>
                          <a:latin typeface="Arial" pitchFamily="34" charset="0"/>
                          <a:sym typeface="Wingdings 2" pitchFamily="18" charset="2"/>
                        </a:rPr>
                        <a: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tab pos="573088" algn="l"/>
                        </a:tabLst>
                      </a:pPr>
                      <a:r>
                        <a:rPr kumimoji="0" lang="en-US" sz="1800" b="0" i="0" u="none" strike="noStrike" cap="none" normalizeH="0" baseline="0" dirty="0" smtClean="0">
                          <a:ln>
                            <a:noFill/>
                          </a:ln>
                          <a:solidFill>
                            <a:schemeClr val="tx1"/>
                          </a:solidFill>
                          <a:effectLst/>
                          <a:latin typeface="Arial" pitchFamily="34" charset="0"/>
                          <a:sym typeface="Wingdings 2" pitchFamily="18" charset="2"/>
                        </a:rPr>
                        <a: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25642" name="TextBox 4"/>
          <p:cNvSpPr txBox="1">
            <a:spLocks noChangeArrowheads="1"/>
          </p:cNvSpPr>
          <p:nvPr/>
        </p:nvSpPr>
        <p:spPr bwMode="auto">
          <a:xfrm>
            <a:off x="3635375" y="6488113"/>
            <a:ext cx="1325563" cy="277812"/>
          </a:xfrm>
          <a:prstGeom prst="rect">
            <a:avLst/>
          </a:prstGeom>
          <a:noFill/>
          <a:ln w="9525">
            <a:noFill/>
            <a:miter lim="800000"/>
            <a:headEnd/>
            <a:tailEnd/>
          </a:ln>
        </p:spPr>
        <p:txBody>
          <a:bodyPr wrap="none">
            <a:spAutoFit/>
          </a:bodyPr>
          <a:lstStyle/>
          <a:p>
            <a:pPr algn="ctr"/>
            <a:r>
              <a:rPr lang="en-US" sz="1200" b="1"/>
              <a:t>RMS TAM 26-29</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FD765A69-F646-4750-BF4A-B29D95CA309C}" type="slidenum">
              <a:rPr lang="en-US" smtClean="0"/>
              <a:pPr/>
              <a:t>25</a:t>
            </a:fld>
            <a:endParaRPr lang="en-US" smtClean="0"/>
          </a:p>
        </p:txBody>
      </p:sp>
      <p:sp>
        <p:nvSpPr>
          <p:cNvPr id="26627" name="Rectangle 2"/>
          <p:cNvSpPr>
            <a:spLocks noGrp="1" noChangeArrowheads="1"/>
          </p:cNvSpPr>
          <p:nvPr>
            <p:ph type="title"/>
          </p:nvPr>
        </p:nvSpPr>
        <p:spPr>
          <a:xfrm>
            <a:off x="381000" y="0"/>
            <a:ext cx="8153400" cy="1981200"/>
          </a:xfrm>
        </p:spPr>
        <p:txBody>
          <a:bodyPr/>
          <a:lstStyle/>
          <a:p>
            <a:pPr eaLnBrk="1" hangingPunct="1"/>
            <a:r>
              <a:rPr lang="en-US" smtClean="0"/>
              <a:t>FCAT/FCAT 2.0 </a:t>
            </a:r>
            <a:br>
              <a:rPr lang="en-US" smtClean="0"/>
            </a:br>
            <a:r>
              <a:rPr lang="en-US" smtClean="0"/>
              <a:t>W/R/M/S/Retake</a:t>
            </a:r>
            <a:br>
              <a:rPr lang="en-US" smtClean="0"/>
            </a:br>
            <a:r>
              <a:rPr lang="en-US" smtClean="0"/>
              <a:t>Security Numbers</a:t>
            </a:r>
          </a:p>
        </p:txBody>
      </p:sp>
      <p:sp>
        <p:nvSpPr>
          <p:cNvPr id="26628" name="Rectangle 4"/>
          <p:cNvSpPr>
            <a:spLocks noGrp="1" noChangeArrowheads="1"/>
          </p:cNvSpPr>
          <p:nvPr>
            <p:ph type="body" idx="1"/>
          </p:nvPr>
        </p:nvSpPr>
        <p:spPr>
          <a:xfrm>
            <a:off x="0" y="2057400"/>
            <a:ext cx="8610600" cy="4495800"/>
          </a:xfrm>
          <a:noFill/>
        </p:spPr>
        <p:txBody>
          <a:bodyPr/>
          <a:lstStyle/>
          <a:p>
            <a:pPr eaLnBrk="1" hangingPunct="1">
              <a:lnSpc>
                <a:spcPct val="90000"/>
              </a:lnSpc>
              <a:tabLst>
                <a:tab pos="342900" algn="l"/>
                <a:tab pos="800100" algn="l"/>
                <a:tab pos="1143000" algn="l"/>
              </a:tabLst>
            </a:pPr>
            <a:r>
              <a:rPr lang="en-US" sz="2400" smtClean="0"/>
              <a:t>A security number consists of a nine-digit number followed by a check digit (located in upper right corner of secure test books or test and answer books).</a:t>
            </a:r>
          </a:p>
          <a:p>
            <a:pPr eaLnBrk="1" hangingPunct="1">
              <a:lnSpc>
                <a:spcPct val="60000"/>
              </a:lnSpc>
              <a:tabLst>
                <a:tab pos="342900" algn="l"/>
                <a:tab pos="800100" algn="l"/>
                <a:tab pos="1143000" algn="l"/>
              </a:tabLst>
            </a:pPr>
            <a:endParaRPr lang="en-US" sz="2400" smtClean="0"/>
          </a:p>
          <a:p>
            <a:pPr eaLnBrk="1" hangingPunct="1">
              <a:lnSpc>
                <a:spcPct val="60000"/>
              </a:lnSpc>
              <a:tabLst>
                <a:tab pos="342900" algn="l"/>
                <a:tab pos="800100" algn="l"/>
                <a:tab pos="1143000" algn="l"/>
              </a:tabLst>
            </a:pPr>
            <a:endParaRPr lang="en-US" sz="2400" smtClean="0"/>
          </a:p>
          <a:p>
            <a:pPr eaLnBrk="1" hangingPunct="1">
              <a:lnSpc>
                <a:spcPct val="90000"/>
              </a:lnSpc>
              <a:tabLst>
                <a:tab pos="342900" algn="l"/>
                <a:tab pos="800100" algn="l"/>
                <a:tab pos="1143000" algn="l"/>
              </a:tabLst>
            </a:pPr>
            <a:r>
              <a:rPr lang="en-US" sz="2400" smtClean="0"/>
              <a:t>Written documentation of the number ranges must be maintained at all times during distribution and return of materials.</a:t>
            </a:r>
          </a:p>
          <a:p>
            <a:pPr marL="812800" lvl="1" indent="-355600" eaLnBrk="1" hangingPunct="1">
              <a:lnSpc>
                <a:spcPct val="80000"/>
              </a:lnSpc>
              <a:tabLst>
                <a:tab pos="342900" algn="l"/>
                <a:tab pos="800100" algn="l"/>
                <a:tab pos="1143000" algn="l"/>
              </a:tabLst>
            </a:pPr>
            <a:r>
              <a:rPr lang="en-US" sz="2400" smtClean="0"/>
              <a:t>Pre-populated Administration Record/Security Checklists are provided with lists of security numbers for all secure documents assigned to each school </a:t>
            </a:r>
          </a:p>
          <a:p>
            <a:pPr marL="812800" lvl="1" indent="-355600" eaLnBrk="1" hangingPunct="1">
              <a:lnSpc>
                <a:spcPct val="80000"/>
              </a:lnSpc>
              <a:tabLst>
                <a:tab pos="342900" algn="l"/>
                <a:tab pos="800100" algn="l"/>
                <a:tab pos="1143000" algn="l"/>
              </a:tabLst>
            </a:pPr>
            <a:r>
              <a:rPr lang="en-US" sz="2400" smtClean="0"/>
              <a:t>A blank copy of the checklist is provided in Appendix C of the manuals</a:t>
            </a:r>
          </a:p>
          <a:p>
            <a:pPr marL="812800" lvl="1" indent="-355600" eaLnBrk="1" hangingPunct="1">
              <a:lnSpc>
                <a:spcPct val="85000"/>
              </a:lnSpc>
              <a:tabLst>
                <a:tab pos="342900" algn="l"/>
                <a:tab pos="800100" algn="l"/>
                <a:tab pos="1143000" algn="l"/>
              </a:tabLst>
            </a:pPr>
            <a:endParaRPr lang="en-US" sz="3600" smtClean="0"/>
          </a:p>
        </p:txBody>
      </p:sp>
      <p:pic>
        <p:nvPicPr>
          <p:cNvPr id="26629" name="Picture 5"/>
          <p:cNvPicPr>
            <a:picLocks noChangeAspect="1" noChangeArrowheads="1"/>
          </p:cNvPicPr>
          <p:nvPr/>
        </p:nvPicPr>
        <p:blipFill>
          <a:blip r:embed="rId3"/>
          <a:srcRect/>
          <a:stretch>
            <a:fillRect/>
          </a:stretch>
        </p:blipFill>
        <p:spPr bwMode="auto">
          <a:xfrm rot="5400000">
            <a:off x="6779419" y="2212181"/>
            <a:ext cx="668338" cy="2035175"/>
          </a:xfrm>
          <a:prstGeom prst="rect">
            <a:avLst/>
          </a:prstGeom>
          <a:noFill/>
          <a:ln w="9525">
            <a:noFill/>
            <a:miter lim="800000"/>
            <a:headEnd/>
            <a:tailEnd/>
          </a:ln>
        </p:spPr>
      </p:pic>
      <p:sp>
        <p:nvSpPr>
          <p:cNvPr id="26630" name="Line 6"/>
          <p:cNvSpPr>
            <a:spLocks noChangeShapeType="1"/>
          </p:cNvSpPr>
          <p:nvPr/>
        </p:nvSpPr>
        <p:spPr bwMode="auto">
          <a:xfrm>
            <a:off x="4800600" y="2819400"/>
            <a:ext cx="1295400" cy="152400"/>
          </a:xfrm>
          <a:prstGeom prst="line">
            <a:avLst/>
          </a:prstGeom>
          <a:noFill/>
          <a:ln w="12700">
            <a:solidFill>
              <a:srgbClr val="FF0000"/>
            </a:solidFill>
            <a:round/>
            <a:headEnd/>
            <a:tailEnd type="triangle" w="med" len="med"/>
          </a:ln>
        </p:spPr>
        <p:txBody>
          <a:bodyPr/>
          <a:lstStyle/>
          <a:p>
            <a:endParaRPr lang="en-US"/>
          </a:p>
        </p:txBody>
      </p:sp>
      <p:sp>
        <p:nvSpPr>
          <p:cNvPr id="26631" name="TextBox 6"/>
          <p:cNvSpPr txBox="1">
            <a:spLocks noChangeArrowheads="1"/>
          </p:cNvSpPr>
          <p:nvPr/>
        </p:nvSpPr>
        <p:spPr bwMode="auto">
          <a:xfrm>
            <a:off x="2971800" y="6396038"/>
            <a:ext cx="2614613" cy="461962"/>
          </a:xfrm>
          <a:prstGeom prst="rect">
            <a:avLst/>
          </a:prstGeom>
          <a:noFill/>
          <a:ln w="9525">
            <a:noFill/>
            <a:miter lim="800000"/>
            <a:headEnd/>
            <a:tailEnd/>
          </a:ln>
        </p:spPr>
        <p:txBody>
          <a:bodyPr wrap="none">
            <a:spAutoFit/>
          </a:bodyPr>
          <a:lstStyle/>
          <a:p>
            <a:pPr algn="ctr"/>
            <a:r>
              <a:rPr lang="en-US" sz="1200" b="1"/>
              <a:t>W TAM 11, 14-15; RMS TAM 18-19</a:t>
            </a:r>
          </a:p>
          <a:p>
            <a:pPr algn="ctr"/>
            <a:r>
              <a:rPr lang="en-US" sz="1200" b="1"/>
              <a:t>Appendix C of manuals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p>
            <a:fld id="{69557346-3B99-4E4B-8206-E52F496BC1BC}" type="slidenum">
              <a:rPr lang="en-US" smtClean="0"/>
              <a:pPr/>
              <a:t>26</a:t>
            </a:fld>
            <a:endParaRPr lang="en-US" smtClean="0"/>
          </a:p>
        </p:txBody>
      </p:sp>
      <p:sp>
        <p:nvSpPr>
          <p:cNvPr id="27651" name="Rectangle 2"/>
          <p:cNvSpPr>
            <a:spLocks noGrp="1" noChangeArrowheads="1"/>
          </p:cNvSpPr>
          <p:nvPr>
            <p:ph type="title"/>
          </p:nvPr>
        </p:nvSpPr>
        <p:spPr>
          <a:xfrm>
            <a:off x="381000" y="0"/>
            <a:ext cx="7848600" cy="1981200"/>
          </a:xfrm>
        </p:spPr>
        <p:txBody>
          <a:bodyPr/>
          <a:lstStyle/>
          <a:p>
            <a:pPr eaLnBrk="1" hangingPunct="1"/>
            <a:r>
              <a:rPr lang="en-US" smtClean="0"/>
              <a:t>FCAT/FCAT 2.0 </a:t>
            </a:r>
            <a:br>
              <a:rPr lang="en-US" smtClean="0"/>
            </a:br>
            <a:r>
              <a:rPr lang="en-US" smtClean="0"/>
              <a:t>W/R/M/S/Retake</a:t>
            </a:r>
            <a:br>
              <a:rPr lang="en-US" smtClean="0"/>
            </a:br>
            <a:r>
              <a:rPr lang="en-US" smtClean="0"/>
              <a:t>Security Numbers</a:t>
            </a:r>
          </a:p>
        </p:txBody>
      </p:sp>
      <p:sp>
        <p:nvSpPr>
          <p:cNvPr id="27652" name="Rectangle 3"/>
          <p:cNvSpPr>
            <a:spLocks noGrp="1" noChangeArrowheads="1"/>
          </p:cNvSpPr>
          <p:nvPr>
            <p:ph type="body" idx="1"/>
          </p:nvPr>
        </p:nvSpPr>
        <p:spPr/>
        <p:txBody>
          <a:bodyPr/>
          <a:lstStyle/>
          <a:p>
            <a:pPr eaLnBrk="1" hangingPunct="1">
              <a:lnSpc>
                <a:spcPct val="90000"/>
              </a:lnSpc>
            </a:pPr>
            <a:r>
              <a:rPr lang="en-US" sz="2400" smtClean="0"/>
              <a:t>As directed by the school coordinator, the test administrator may use the pre-populated Administration Record/Security Checklist, a blank copy of the checklist, or may make his/her own comprehensive record of security numbers.</a:t>
            </a:r>
          </a:p>
          <a:p>
            <a:pPr eaLnBrk="1" hangingPunct="1">
              <a:lnSpc>
                <a:spcPct val="90000"/>
              </a:lnSpc>
            </a:pPr>
            <a:endParaRPr lang="en-US" sz="2400" smtClean="0"/>
          </a:p>
          <a:p>
            <a:pPr eaLnBrk="1" hangingPunct="1">
              <a:lnSpc>
                <a:spcPct val="90000"/>
              </a:lnSpc>
            </a:pPr>
            <a:r>
              <a:rPr lang="en-US" sz="2400" smtClean="0"/>
              <a:t>Security number(s) of the document(s) assigned to and returned by each student should be recorded and verified at the completion of each day of testing.</a:t>
            </a:r>
          </a:p>
          <a:p>
            <a:pPr eaLnBrk="1" hangingPunct="1">
              <a:lnSpc>
                <a:spcPct val="90000"/>
              </a:lnSpc>
            </a:pPr>
            <a:endParaRPr lang="en-US" sz="2400" smtClean="0"/>
          </a:p>
          <a:p>
            <a:pPr eaLnBrk="1" hangingPunct="1">
              <a:lnSpc>
                <a:spcPct val="90000"/>
              </a:lnSpc>
            </a:pPr>
            <a:r>
              <a:rPr lang="en-US" sz="2400" smtClean="0"/>
              <a:t>Security numbers of secure materials not already listed on the checklist (e.g., materials distributed from district overage) </a:t>
            </a:r>
            <a:r>
              <a:rPr lang="en-US" sz="2400" u="sng" smtClean="0"/>
              <a:t>MUST</a:t>
            </a:r>
            <a:r>
              <a:rPr lang="en-US" sz="2400" smtClean="0"/>
              <a:t> be added to the record with the names of the students to whom the test materials are assigned.</a:t>
            </a:r>
          </a:p>
          <a:p>
            <a:pPr eaLnBrk="1" hangingPunct="1">
              <a:lnSpc>
                <a:spcPct val="60000"/>
              </a:lnSpc>
            </a:pPr>
            <a:endParaRPr lang="en-US" sz="2400" smtClean="0"/>
          </a:p>
        </p:txBody>
      </p:sp>
      <p:sp>
        <p:nvSpPr>
          <p:cNvPr id="27653" name="TextBox 4"/>
          <p:cNvSpPr txBox="1">
            <a:spLocks noChangeArrowheads="1"/>
          </p:cNvSpPr>
          <p:nvPr/>
        </p:nvSpPr>
        <p:spPr bwMode="auto">
          <a:xfrm>
            <a:off x="6858000" y="0"/>
            <a:ext cx="1924050" cy="276225"/>
          </a:xfrm>
          <a:prstGeom prst="rect">
            <a:avLst/>
          </a:prstGeom>
          <a:noFill/>
          <a:ln w="9525">
            <a:noFill/>
            <a:miter lim="800000"/>
            <a:headEnd/>
            <a:tailEnd/>
          </a:ln>
        </p:spPr>
        <p:txBody>
          <a:bodyPr wrap="none">
            <a:spAutoFit/>
          </a:bodyPr>
          <a:lstStyle/>
          <a:p>
            <a:pPr algn="ctr"/>
            <a:r>
              <a:rPr lang="en-US" sz="1200" b="1"/>
              <a:t>W TAM 14; RMS TAM 18</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p>
            <a:fld id="{6F596671-FCE8-4FE1-8F9A-360F49739958}" type="slidenum">
              <a:rPr lang="en-US" smtClean="0"/>
              <a:pPr/>
              <a:t>27</a:t>
            </a:fld>
            <a:endParaRPr lang="en-US" smtClean="0"/>
          </a:p>
        </p:txBody>
      </p:sp>
      <p:sp>
        <p:nvSpPr>
          <p:cNvPr id="28675" name="Rectangle 2"/>
          <p:cNvSpPr>
            <a:spLocks noGrp="1" noChangeArrowheads="1"/>
          </p:cNvSpPr>
          <p:nvPr>
            <p:ph type="title"/>
          </p:nvPr>
        </p:nvSpPr>
        <p:spPr>
          <a:xfrm>
            <a:off x="381000" y="0"/>
            <a:ext cx="8153400" cy="1981200"/>
          </a:xfrm>
        </p:spPr>
        <p:txBody>
          <a:bodyPr/>
          <a:lstStyle/>
          <a:p>
            <a:pPr eaLnBrk="1" hangingPunct="1"/>
            <a:r>
              <a:rPr lang="en-US" sz="3600" smtClean="0"/>
              <a:t>FCAT/FCAT 2.0 </a:t>
            </a:r>
            <a:br>
              <a:rPr lang="en-US" sz="3600" smtClean="0"/>
            </a:br>
            <a:r>
              <a:rPr lang="en-US" sz="3600" smtClean="0"/>
              <a:t>W/R/M/S/Retake </a:t>
            </a:r>
            <a:br>
              <a:rPr lang="en-US" sz="3600" smtClean="0"/>
            </a:br>
            <a:r>
              <a:rPr lang="en-US" sz="3600" smtClean="0"/>
              <a:t>Pre-populated Security Checklist</a:t>
            </a:r>
          </a:p>
        </p:txBody>
      </p:sp>
      <p:pic>
        <p:nvPicPr>
          <p:cNvPr id="28676" name="Picture 3"/>
          <p:cNvPicPr>
            <a:picLocks noChangeAspect="1" noChangeArrowheads="1"/>
          </p:cNvPicPr>
          <p:nvPr>
            <p:ph type="body" idx="1"/>
          </p:nvPr>
        </p:nvPicPr>
        <p:blipFill>
          <a:blip r:embed="rId3"/>
          <a:srcRect l="3540" t="20203" r="2655" b="7401"/>
          <a:stretch>
            <a:fillRect/>
          </a:stretch>
        </p:blipFill>
        <p:spPr>
          <a:xfrm>
            <a:off x="381000" y="3276600"/>
            <a:ext cx="8305800" cy="3370263"/>
          </a:xfrm>
        </p:spPr>
      </p:pic>
      <p:sp>
        <p:nvSpPr>
          <p:cNvPr id="28677" name="Text Box 4"/>
          <p:cNvSpPr txBox="1">
            <a:spLocks noChangeArrowheads="1"/>
          </p:cNvSpPr>
          <p:nvPr/>
        </p:nvSpPr>
        <p:spPr bwMode="auto">
          <a:xfrm>
            <a:off x="160338" y="2057400"/>
            <a:ext cx="8983662" cy="1187450"/>
          </a:xfrm>
          <a:prstGeom prst="rect">
            <a:avLst/>
          </a:prstGeom>
          <a:noFill/>
          <a:ln w="9525">
            <a:noFill/>
            <a:miter lim="800000"/>
            <a:headEnd/>
            <a:tailEnd/>
          </a:ln>
        </p:spPr>
        <p:txBody>
          <a:bodyPr wrap="none">
            <a:spAutoFit/>
          </a:bodyPr>
          <a:lstStyle/>
          <a:p>
            <a:r>
              <a:rPr lang="en-US" sz="2400" b="1"/>
              <a:t>In Pearson Access:  </a:t>
            </a:r>
          </a:p>
          <a:p>
            <a:pPr>
              <a:buFontTx/>
              <a:buChar char="•"/>
            </a:pPr>
            <a:r>
              <a:rPr lang="en-US" sz="2400"/>
              <a:t> Test Setup &gt; Order Additional Materials and Tracking &gt; Reports</a:t>
            </a:r>
          </a:p>
          <a:p>
            <a:pPr>
              <a:buFontTx/>
              <a:buChar char="•"/>
            </a:pPr>
            <a:r>
              <a:rPr lang="en-US" sz="2400"/>
              <a:t> Select “Security Checklist Detail” from the drop-down list</a:t>
            </a:r>
          </a:p>
        </p:txBody>
      </p:sp>
      <p:sp>
        <p:nvSpPr>
          <p:cNvPr id="28678" name="TextBox 5"/>
          <p:cNvSpPr txBox="1">
            <a:spLocks noChangeArrowheads="1"/>
          </p:cNvSpPr>
          <p:nvPr/>
        </p:nvSpPr>
        <p:spPr bwMode="auto">
          <a:xfrm>
            <a:off x="3336925" y="6488113"/>
            <a:ext cx="1924050" cy="277812"/>
          </a:xfrm>
          <a:prstGeom prst="rect">
            <a:avLst/>
          </a:prstGeom>
          <a:noFill/>
          <a:ln w="9525">
            <a:noFill/>
            <a:miter lim="800000"/>
            <a:headEnd/>
            <a:tailEnd/>
          </a:ln>
        </p:spPr>
        <p:txBody>
          <a:bodyPr wrap="none">
            <a:spAutoFit/>
          </a:bodyPr>
          <a:lstStyle/>
          <a:p>
            <a:pPr algn="ctr"/>
            <a:r>
              <a:rPr lang="en-US" sz="1200" b="1"/>
              <a:t>W TAM 15; RMS TAM 19</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p>
            <a:fld id="{7BF54779-57E3-49C9-B7EF-8F370F6CDDB3}" type="slidenum">
              <a:rPr lang="en-US" smtClean="0"/>
              <a:pPr/>
              <a:t>28</a:t>
            </a:fld>
            <a:endParaRPr lang="en-US" smtClean="0"/>
          </a:p>
        </p:txBody>
      </p:sp>
      <p:sp>
        <p:nvSpPr>
          <p:cNvPr id="29699" name="Rectangle 2"/>
          <p:cNvSpPr>
            <a:spLocks noGrp="1" noChangeArrowheads="1"/>
          </p:cNvSpPr>
          <p:nvPr>
            <p:ph type="title"/>
          </p:nvPr>
        </p:nvSpPr>
        <p:spPr>
          <a:xfrm>
            <a:off x="457200" y="0"/>
            <a:ext cx="8077200" cy="1981200"/>
          </a:xfrm>
        </p:spPr>
        <p:txBody>
          <a:bodyPr/>
          <a:lstStyle/>
          <a:p>
            <a:pPr eaLnBrk="1" hangingPunct="1"/>
            <a:r>
              <a:rPr lang="en-US" sz="3600" smtClean="0"/>
              <a:t>FCAT/FCAT 2.0 </a:t>
            </a:r>
            <a:br>
              <a:rPr lang="en-US" sz="3600" smtClean="0"/>
            </a:br>
            <a:r>
              <a:rPr lang="en-US" sz="3600" smtClean="0"/>
              <a:t>W/R/M/S/Retake </a:t>
            </a:r>
            <a:br>
              <a:rPr lang="en-US" sz="3600" smtClean="0"/>
            </a:br>
            <a:r>
              <a:rPr lang="en-US" sz="3600" smtClean="0"/>
              <a:t>Required Administration </a:t>
            </a:r>
            <a:br>
              <a:rPr lang="en-US" sz="3600" smtClean="0"/>
            </a:br>
            <a:r>
              <a:rPr lang="en-US" sz="3600" smtClean="0"/>
              <a:t>Information</a:t>
            </a:r>
          </a:p>
        </p:txBody>
      </p:sp>
      <p:sp>
        <p:nvSpPr>
          <p:cNvPr id="29700" name="Rectangle 3"/>
          <p:cNvSpPr>
            <a:spLocks noGrp="1" noChangeArrowheads="1"/>
          </p:cNvSpPr>
          <p:nvPr>
            <p:ph type="body" idx="1"/>
          </p:nvPr>
        </p:nvSpPr>
        <p:spPr/>
        <p:txBody>
          <a:bodyPr/>
          <a:lstStyle/>
          <a:p>
            <a:pPr eaLnBrk="1" hangingPunct="1">
              <a:lnSpc>
                <a:spcPct val="90000"/>
              </a:lnSpc>
            </a:pPr>
            <a:r>
              <a:rPr lang="en-US" sz="2800" smtClean="0"/>
              <a:t>Test Administrators must record and maintain the following Required Administration Information:</a:t>
            </a:r>
          </a:p>
          <a:p>
            <a:pPr lvl="1" eaLnBrk="1" hangingPunct="1">
              <a:lnSpc>
                <a:spcPct val="90000"/>
              </a:lnSpc>
            </a:pPr>
            <a:r>
              <a:rPr lang="en-US" sz="2400" smtClean="0"/>
              <a:t>Students assigned to the room</a:t>
            </a:r>
          </a:p>
          <a:p>
            <a:pPr lvl="1" eaLnBrk="1" hangingPunct="1">
              <a:lnSpc>
                <a:spcPct val="90000"/>
              </a:lnSpc>
            </a:pPr>
            <a:r>
              <a:rPr lang="en-US" sz="2400" smtClean="0"/>
              <a:t>Attendance information</a:t>
            </a:r>
          </a:p>
          <a:p>
            <a:pPr lvl="1" eaLnBrk="1" hangingPunct="1">
              <a:lnSpc>
                <a:spcPct val="90000"/>
              </a:lnSpc>
            </a:pPr>
            <a:r>
              <a:rPr lang="en-US" sz="2400" smtClean="0"/>
              <a:t>Test group code</a:t>
            </a:r>
          </a:p>
          <a:p>
            <a:pPr lvl="1" eaLnBrk="1" hangingPunct="1">
              <a:lnSpc>
                <a:spcPct val="90000"/>
              </a:lnSpc>
            </a:pPr>
            <a:r>
              <a:rPr lang="en-US" sz="2400" smtClean="0"/>
              <a:t>Unique security number of secure documents assigned to each student</a:t>
            </a:r>
          </a:p>
          <a:p>
            <a:pPr lvl="1" eaLnBrk="1" hangingPunct="1">
              <a:lnSpc>
                <a:spcPct val="90000"/>
              </a:lnSpc>
            </a:pPr>
            <a:r>
              <a:rPr lang="en-US" sz="2400" smtClean="0"/>
              <a:t>Grade level</a:t>
            </a:r>
          </a:p>
          <a:p>
            <a:pPr lvl="1" eaLnBrk="1" hangingPunct="1">
              <a:lnSpc>
                <a:spcPct val="90000"/>
              </a:lnSpc>
            </a:pPr>
            <a:r>
              <a:rPr lang="en-US" sz="2400" smtClean="0"/>
              <a:t>Signatures of test administrator and school assessment coordinator</a:t>
            </a:r>
          </a:p>
          <a:p>
            <a:pPr lvl="1" eaLnBrk="1" hangingPunct="1">
              <a:lnSpc>
                <a:spcPct val="90000"/>
              </a:lnSpc>
            </a:pPr>
            <a:r>
              <a:rPr lang="en-US" sz="2400" smtClean="0"/>
              <a:t>Dates for when documents are received and returned</a:t>
            </a:r>
          </a:p>
          <a:p>
            <a:pPr eaLnBrk="1" hangingPunct="1">
              <a:lnSpc>
                <a:spcPct val="70000"/>
              </a:lnSpc>
              <a:buFontTx/>
              <a:buNone/>
            </a:pPr>
            <a:endParaRPr lang="en-US" sz="2800" smtClean="0"/>
          </a:p>
          <a:p>
            <a:pPr eaLnBrk="1" hangingPunct="1">
              <a:lnSpc>
                <a:spcPct val="70000"/>
              </a:lnSpc>
              <a:buFontTx/>
              <a:buNone/>
            </a:pPr>
            <a:endParaRPr lang="en-US" sz="2800" smtClean="0"/>
          </a:p>
        </p:txBody>
      </p:sp>
      <p:sp>
        <p:nvSpPr>
          <p:cNvPr id="29701" name="TextBox 4"/>
          <p:cNvSpPr txBox="1">
            <a:spLocks noChangeArrowheads="1"/>
          </p:cNvSpPr>
          <p:nvPr/>
        </p:nvSpPr>
        <p:spPr bwMode="auto">
          <a:xfrm>
            <a:off x="3336925" y="6488113"/>
            <a:ext cx="1924050" cy="277812"/>
          </a:xfrm>
          <a:prstGeom prst="rect">
            <a:avLst/>
          </a:prstGeom>
          <a:noFill/>
          <a:ln w="9525">
            <a:noFill/>
            <a:miter lim="800000"/>
            <a:headEnd/>
            <a:tailEnd/>
          </a:ln>
        </p:spPr>
        <p:txBody>
          <a:bodyPr wrap="none">
            <a:spAutoFit/>
          </a:bodyPr>
          <a:lstStyle/>
          <a:p>
            <a:pPr algn="ctr"/>
            <a:r>
              <a:rPr lang="en-US" sz="1200" b="1"/>
              <a:t>W TAM 18; RMS TAM 23</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p>
            <a:fld id="{5DBBF207-6328-4D59-956F-136B9FFE5BE3}" type="slidenum">
              <a:rPr lang="en-US" smtClean="0"/>
              <a:pPr/>
              <a:t>29</a:t>
            </a:fld>
            <a:endParaRPr lang="en-US" smtClean="0"/>
          </a:p>
        </p:txBody>
      </p:sp>
      <p:sp>
        <p:nvSpPr>
          <p:cNvPr id="30723" name="Rectangle 2"/>
          <p:cNvSpPr>
            <a:spLocks noGrp="1" noChangeArrowheads="1"/>
          </p:cNvSpPr>
          <p:nvPr>
            <p:ph type="title"/>
          </p:nvPr>
        </p:nvSpPr>
        <p:spPr>
          <a:xfrm>
            <a:off x="457200" y="0"/>
            <a:ext cx="8077200" cy="1981200"/>
          </a:xfrm>
        </p:spPr>
        <p:txBody>
          <a:bodyPr/>
          <a:lstStyle/>
          <a:p>
            <a:pPr eaLnBrk="1" hangingPunct="1"/>
            <a:r>
              <a:rPr lang="en-US" smtClean="0"/>
              <a:t>FCAT/FCAT 2.0 </a:t>
            </a:r>
            <a:br>
              <a:rPr lang="en-US" smtClean="0"/>
            </a:br>
            <a:r>
              <a:rPr lang="en-US" smtClean="0"/>
              <a:t>W/R/M/S/Retake </a:t>
            </a:r>
            <a:br>
              <a:rPr lang="en-US" smtClean="0"/>
            </a:br>
            <a:r>
              <a:rPr lang="en-US" smtClean="0"/>
              <a:t>Security Log</a:t>
            </a:r>
          </a:p>
        </p:txBody>
      </p:sp>
      <p:pic>
        <p:nvPicPr>
          <p:cNvPr id="30724" name="Picture 3"/>
          <p:cNvPicPr>
            <a:picLocks noChangeAspect="1" noChangeArrowheads="1"/>
          </p:cNvPicPr>
          <p:nvPr>
            <p:ph type="body" idx="1"/>
          </p:nvPr>
        </p:nvPicPr>
        <p:blipFill>
          <a:blip r:embed="rId3"/>
          <a:srcRect l="14136" t="27434" r="16837" b="30089"/>
          <a:stretch>
            <a:fillRect/>
          </a:stretch>
        </p:blipFill>
        <p:spPr>
          <a:xfrm>
            <a:off x="228600" y="2362200"/>
            <a:ext cx="5867400" cy="4305300"/>
          </a:xfrm>
        </p:spPr>
      </p:pic>
      <p:sp>
        <p:nvSpPr>
          <p:cNvPr id="30725" name="Text Box 4"/>
          <p:cNvSpPr txBox="1">
            <a:spLocks noChangeArrowheads="1"/>
          </p:cNvSpPr>
          <p:nvPr/>
        </p:nvSpPr>
        <p:spPr bwMode="auto">
          <a:xfrm>
            <a:off x="6172200" y="2659063"/>
            <a:ext cx="2743200" cy="2987675"/>
          </a:xfrm>
          <a:prstGeom prst="rect">
            <a:avLst/>
          </a:prstGeom>
          <a:noFill/>
          <a:ln w="9525">
            <a:noFill/>
            <a:miter lim="800000"/>
            <a:headEnd/>
            <a:tailEnd/>
          </a:ln>
        </p:spPr>
        <p:txBody>
          <a:bodyPr>
            <a:spAutoFit/>
          </a:bodyPr>
          <a:lstStyle/>
          <a:p>
            <a:pPr>
              <a:spcBef>
                <a:spcPct val="50000"/>
              </a:spcBef>
            </a:pPr>
            <a:r>
              <a:rPr lang="en-US" sz="2000"/>
              <a:t>A Security Log must be maintained for each testing room. </a:t>
            </a:r>
          </a:p>
          <a:p>
            <a:pPr>
              <a:spcBef>
                <a:spcPct val="50000"/>
              </a:spcBef>
            </a:pPr>
            <a:endParaRPr lang="en-US" sz="2000"/>
          </a:p>
          <a:p>
            <a:r>
              <a:rPr lang="en-US" sz="2000"/>
              <a:t>Anyone who enters a room for the purpose of monitoring a test MUST sign the log for that testing room.</a:t>
            </a:r>
          </a:p>
        </p:txBody>
      </p:sp>
      <p:sp>
        <p:nvSpPr>
          <p:cNvPr id="30726" name="TextBox 5"/>
          <p:cNvSpPr txBox="1">
            <a:spLocks noChangeArrowheads="1"/>
          </p:cNvSpPr>
          <p:nvPr/>
        </p:nvSpPr>
        <p:spPr bwMode="auto">
          <a:xfrm>
            <a:off x="2995613" y="6488113"/>
            <a:ext cx="2606675" cy="277812"/>
          </a:xfrm>
          <a:prstGeom prst="rect">
            <a:avLst/>
          </a:prstGeom>
          <a:noFill/>
          <a:ln w="9525">
            <a:noFill/>
            <a:miter lim="800000"/>
            <a:headEnd/>
            <a:tailEnd/>
          </a:ln>
        </p:spPr>
        <p:txBody>
          <a:bodyPr wrap="none">
            <a:spAutoFit/>
          </a:bodyPr>
          <a:lstStyle/>
          <a:p>
            <a:pPr algn="ctr"/>
            <a:r>
              <a:rPr lang="en-US" sz="1200" b="1"/>
              <a:t>W TAM 20, 105; RMS TAM 25, 319</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FCAT/FCAT 2.0 </a:t>
            </a:r>
            <a:br>
              <a:rPr lang="en-US" smtClean="0"/>
            </a:br>
            <a:r>
              <a:rPr lang="en-US" smtClean="0"/>
              <a:t>Testing Windows</a:t>
            </a:r>
          </a:p>
        </p:txBody>
      </p:sp>
      <p:graphicFrame>
        <p:nvGraphicFramePr>
          <p:cNvPr id="5" name="Content Placeholder 4"/>
          <p:cNvGraphicFramePr>
            <a:graphicFrameLocks noGrp="1"/>
          </p:cNvGraphicFramePr>
          <p:nvPr>
            <p:ph idx="1"/>
          </p:nvPr>
        </p:nvGraphicFramePr>
        <p:xfrm>
          <a:off x="228600" y="2057400"/>
          <a:ext cx="8686800" cy="3383280"/>
        </p:xfrm>
        <a:graphic>
          <a:graphicData uri="http://schemas.openxmlformats.org/drawingml/2006/table">
            <a:tbl>
              <a:tblPr firstRow="1" bandRow="1">
                <a:tableStyleId>{5C22544A-7EE6-4342-B048-85BDC9FD1C3A}</a:tableStyleId>
              </a:tblPr>
              <a:tblGrid>
                <a:gridCol w="4304963"/>
                <a:gridCol w="4381837"/>
              </a:tblGrid>
              <a:tr h="370840">
                <a:tc>
                  <a:txBody>
                    <a:bodyPr/>
                    <a:lstStyle/>
                    <a:p>
                      <a:pPr algn="ctr"/>
                      <a:r>
                        <a:rPr lang="en-US" sz="2200" b="1" dirty="0" smtClean="0">
                          <a:solidFill>
                            <a:schemeClr val="tx1"/>
                          </a:solidFill>
                          <a:latin typeface="Palatino-Roman"/>
                        </a:rPr>
                        <a:t>TEST</a:t>
                      </a:r>
                      <a:r>
                        <a:rPr lang="en-US" sz="2200" b="1" baseline="0" dirty="0" smtClean="0">
                          <a:solidFill>
                            <a:schemeClr val="tx1"/>
                          </a:solidFill>
                          <a:latin typeface="Palatino-Roman"/>
                        </a:rPr>
                        <a:t> ADMINISTRATION</a:t>
                      </a:r>
                      <a:endParaRPr lang="en-US" sz="2200" b="1" dirty="0">
                        <a:solidFill>
                          <a:schemeClr val="tx1"/>
                        </a:solidFill>
                        <a:latin typeface="Palatino-Roman"/>
                      </a:endParaRPr>
                    </a:p>
                  </a:txBody>
                  <a:tcP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tcPr>
                </a:tc>
                <a:tc>
                  <a:txBody>
                    <a:bodyPr/>
                    <a:lstStyle/>
                    <a:p>
                      <a:pPr algn="ctr"/>
                      <a:r>
                        <a:rPr lang="en-US" sz="2200" b="1" dirty="0" smtClean="0">
                          <a:solidFill>
                            <a:schemeClr val="tx1"/>
                          </a:solidFill>
                          <a:latin typeface="Palatino-Roman"/>
                        </a:rPr>
                        <a:t>DATES</a:t>
                      </a:r>
                      <a:endParaRPr lang="en-US" sz="2200" b="1" dirty="0">
                        <a:solidFill>
                          <a:schemeClr val="tx1"/>
                        </a:solidFill>
                        <a:latin typeface="Palatino-Roman"/>
                      </a:endParaRPr>
                    </a:p>
                  </a:txBody>
                  <a:tcP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tcPr>
                </a:tc>
              </a:tr>
              <a:tr h="370840">
                <a:tc>
                  <a:txBody>
                    <a:bodyPr/>
                    <a:lstStyle/>
                    <a:p>
                      <a:pPr algn="ctr"/>
                      <a:endParaRPr lang="en-US" sz="2200" b="1" dirty="0" smtClean="0">
                        <a:latin typeface="Palatino-Roman"/>
                      </a:endParaRPr>
                    </a:p>
                    <a:p>
                      <a:pPr algn="ctr"/>
                      <a:r>
                        <a:rPr lang="en-US" sz="2200" b="1" dirty="0" smtClean="0">
                          <a:latin typeface="Palatino-Roman"/>
                        </a:rPr>
                        <a:t>FCAT WRITING</a:t>
                      </a:r>
                    </a:p>
                    <a:p>
                      <a:pPr algn="ctr"/>
                      <a:endParaRPr lang="en-US" sz="2200" b="1" dirty="0" smtClean="0">
                        <a:latin typeface="Palatino-Roman"/>
                      </a:endParaRPr>
                    </a:p>
                  </a:txBody>
                  <a:tcPr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200" b="1" dirty="0" smtClean="0">
                        <a:latin typeface="Palatino-Roman"/>
                      </a:endParaRPr>
                    </a:p>
                    <a:p>
                      <a:pPr algn="ctr"/>
                      <a:r>
                        <a:rPr lang="en-US" sz="2200" b="1" dirty="0" smtClean="0">
                          <a:latin typeface="Palatino-Roman"/>
                        </a:rPr>
                        <a:t>February</a:t>
                      </a:r>
                      <a:r>
                        <a:rPr lang="en-US" sz="2200" b="1" baseline="0" dirty="0" smtClean="0">
                          <a:latin typeface="Palatino-Roman"/>
                        </a:rPr>
                        <a:t> 28 - March 1, 2012</a:t>
                      </a:r>
                    </a:p>
                  </a:txBody>
                  <a:tcP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sz="2200" b="1" dirty="0" smtClean="0">
                          <a:latin typeface="Palatino-Roman"/>
                        </a:rPr>
                        <a:t>FCAT/</a:t>
                      </a:r>
                      <a:r>
                        <a:rPr lang="en-US" sz="2200" b="1" baseline="0" dirty="0" smtClean="0">
                          <a:latin typeface="Palatino-Roman"/>
                        </a:rPr>
                        <a:t>FCAT 2.0 </a:t>
                      </a:r>
                    </a:p>
                    <a:p>
                      <a:pPr algn="ctr"/>
                      <a:r>
                        <a:rPr lang="en-US" sz="2200" b="1" dirty="0" smtClean="0">
                          <a:latin typeface="Palatino-Roman"/>
                        </a:rPr>
                        <a:t>READING AND MATHEMATICS RETAKE</a:t>
                      </a:r>
                    </a:p>
                  </a:txBody>
                  <a:tcP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endParaRPr lang="en-US" sz="2200" b="1" dirty="0" smtClean="0">
                        <a:latin typeface="Palatino-Roman"/>
                      </a:endParaRPr>
                    </a:p>
                    <a:p>
                      <a:pPr algn="ctr"/>
                      <a:r>
                        <a:rPr lang="en-US" sz="2200" b="1" dirty="0" smtClean="0">
                          <a:latin typeface="Palatino-Roman"/>
                        </a:rPr>
                        <a:t>April 9 - </a:t>
                      </a:r>
                      <a:r>
                        <a:rPr lang="en-US" sz="2200" b="1" baseline="0" dirty="0" smtClean="0">
                          <a:latin typeface="Palatino-Roman"/>
                        </a:rPr>
                        <a:t>20, 2012*</a:t>
                      </a:r>
                      <a:endParaRPr lang="en-US" sz="2200" b="1" dirty="0">
                        <a:latin typeface="Palatino-Roman"/>
                      </a:endParaRPr>
                    </a:p>
                  </a:txBody>
                  <a:tcP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pPr algn="ctr"/>
                      <a:r>
                        <a:rPr lang="en-US" sz="2200" b="1" dirty="0" smtClean="0">
                          <a:latin typeface="Palatino-Roman"/>
                        </a:rPr>
                        <a:t>FCAT 2.0</a:t>
                      </a:r>
                      <a:r>
                        <a:rPr lang="en-US" sz="2200" b="1" baseline="0" dirty="0" smtClean="0">
                          <a:latin typeface="Palatino-Roman"/>
                        </a:rPr>
                        <a:t> READING, MATHEMATICS, AND SCIENCE</a:t>
                      </a:r>
                      <a:endParaRPr lang="en-US" sz="2200" b="1" dirty="0">
                        <a:latin typeface="Palatino-Roman"/>
                      </a:endParaRPr>
                    </a:p>
                  </a:txBody>
                  <a:tcP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US" sz="2200" b="1" dirty="0" smtClean="0">
                        <a:latin typeface="Palatino-Roman"/>
                      </a:endParaRPr>
                    </a:p>
                    <a:p>
                      <a:pPr algn="ctr"/>
                      <a:r>
                        <a:rPr lang="en-US" sz="2200" b="1" dirty="0" smtClean="0">
                          <a:latin typeface="Palatino-Roman"/>
                        </a:rPr>
                        <a:t>April 16</a:t>
                      </a:r>
                      <a:r>
                        <a:rPr lang="en-US" sz="2200" b="1" baseline="0" dirty="0" smtClean="0">
                          <a:latin typeface="Palatino-Roman"/>
                        </a:rPr>
                        <a:t> - </a:t>
                      </a:r>
                      <a:r>
                        <a:rPr lang="en-US" sz="2200" b="1" dirty="0" smtClean="0">
                          <a:latin typeface="Palatino-Roman"/>
                        </a:rPr>
                        <a:t>27, 2012**</a:t>
                      </a:r>
                      <a:endParaRPr lang="en-US" sz="2200" b="1" dirty="0">
                        <a:latin typeface="Palatino-Roman"/>
                      </a:endParaRPr>
                    </a:p>
                  </a:txBody>
                  <a:tcP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4116" name="Slide Number Placeholder 3"/>
          <p:cNvSpPr>
            <a:spLocks noGrp="1"/>
          </p:cNvSpPr>
          <p:nvPr>
            <p:ph type="sldNum" sz="quarter" idx="12"/>
          </p:nvPr>
        </p:nvSpPr>
        <p:spPr>
          <a:noFill/>
        </p:spPr>
        <p:txBody>
          <a:bodyPr/>
          <a:lstStyle/>
          <a:p>
            <a:fld id="{AF319E32-C5C0-447D-9364-4F7414BA7AC8}" type="slidenum">
              <a:rPr lang="en-US" smtClean="0"/>
              <a:pPr/>
              <a:t>3</a:t>
            </a:fld>
            <a:endParaRPr lang="en-US" smtClean="0"/>
          </a:p>
        </p:txBody>
      </p:sp>
      <p:sp>
        <p:nvSpPr>
          <p:cNvPr id="4117" name="TextBox 5"/>
          <p:cNvSpPr txBox="1">
            <a:spLocks noChangeArrowheads="1"/>
          </p:cNvSpPr>
          <p:nvPr/>
        </p:nvSpPr>
        <p:spPr bwMode="auto">
          <a:xfrm>
            <a:off x="228600" y="5486400"/>
            <a:ext cx="8686800" cy="1230313"/>
          </a:xfrm>
          <a:prstGeom prst="rect">
            <a:avLst/>
          </a:prstGeom>
          <a:noFill/>
          <a:ln w="9525">
            <a:noFill/>
            <a:miter lim="800000"/>
            <a:headEnd/>
            <a:tailEnd/>
          </a:ln>
        </p:spPr>
        <p:txBody>
          <a:bodyPr>
            <a:spAutoFit/>
          </a:bodyPr>
          <a:lstStyle/>
          <a:p>
            <a:r>
              <a:rPr lang="en-US" sz="1400" b="1">
                <a:latin typeface="Palatino-Roman" charset="0"/>
              </a:rPr>
              <a:t>*FCAT Reading Retake paper-based test and paper accommodations must be administered on Days 1 - 5 of the testing window, April 9 – 13, 2012.</a:t>
            </a:r>
          </a:p>
          <a:p>
            <a:r>
              <a:rPr lang="en-US" sz="1400" b="1">
                <a:latin typeface="Palatino-Roman" charset="0"/>
              </a:rPr>
              <a:t>**All Grade 3 testing must be completed by Tuesday, April 24, 2012.  All Grade 9 FCAT 2.0 Reading tests and paper-based Grade 10 FCAT 2.0 Reading tests must be completed by Friday, April 20, 2012.</a:t>
            </a:r>
            <a:endParaRPr lang="en-US" sz="1400">
              <a:latin typeface="Palatino-Roman" charset="0"/>
            </a:endParaRPr>
          </a:p>
          <a:p>
            <a:endParaRPr lang="en-US"/>
          </a:p>
        </p:txBody>
      </p:sp>
      <p:sp>
        <p:nvSpPr>
          <p:cNvPr id="4118" name="TextBox 5"/>
          <p:cNvSpPr txBox="1">
            <a:spLocks noChangeArrowheads="1"/>
          </p:cNvSpPr>
          <p:nvPr/>
        </p:nvSpPr>
        <p:spPr bwMode="auto">
          <a:xfrm>
            <a:off x="3505200" y="6488113"/>
            <a:ext cx="1587500" cy="277812"/>
          </a:xfrm>
          <a:prstGeom prst="rect">
            <a:avLst/>
          </a:prstGeom>
          <a:noFill/>
          <a:ln w="9525">
            <a:noFill/>
            <a:miter lim="800000"/>
            <a:headEnd/>
            <a:tailEnd/>
          </a:ln>
        </p:spPr>
        <p:txBody>
          <a:bodyPr wrap="none">
            <a:spAutoFit/>
          </a:bodyPr>
          <a:lstStyle/>
          <a:p>
            <a:pPr algn="ctr"/>
            <a:r>
              <a:rPr lang="en-US" sz="1200" b="1"/>
              <a:t>Training Packet 2-4</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p>
            <a:fld id="{BA3542C0-FD52-4508-BF29-E5FB81E782FC}" type="slidenum">
              <a:rPr lang="en-US" smtClean="0"/>
              <a:pPr/>
              <a:t>30</a:t>
            </a:fld>
            <a:endParaRPr lang="en-US" smtClean="0"/>
          </a:p>
        </p:txBody>
      </p:sp>
      <p:sp>
        <p:nvSpPr>
          <p:cNvPr id="31747" name="Rectangle 2"/>
          <p:cNvSpPr>
            <a:spLocks noGrp="1" noChangeArrowheads="1"/>
          </p:cNvSpPr>
          <p:nvPr>
            <p:ph type="title"/>
          </p:nvPr>
        </p:nvSpPr>
        <p:spPr>
          <a:xfrm>
            <a:off x="533400" y="0"/>
            <a:ext cx="7696200" cy="1981200"/>
          </a:xfrm>
        </p:spPr>
        <p:txBody>
          <a:bodyPr/>
          <a:lstStyle/>
          <a:p>
            <a:pPr eaLnBrk="1" hangingPunct="1"/>
            <a:r>
              <a:rPr lang="en-US" smtClean="0"/>
              <a:t>FCAT/FCAT 2.0 </a:t>
            </a:r>
            <a:br>
              <a:rPr lang="en-US" smtClean="0"/>
            </a:br>
            <a:r>
              <a:rPr lang="en-US" smtClean="0"/>
              <a:t>W/R/M/S/Retake </a:t>
            </a:r>
            <a:br>
              <a:rPr lang="en-US" smtClean="0"/>
            </a:br>
            <a:r>
              <a:rPr lang="en-US" smtClean="0"/>
              <a:t>Seating Charts</a:t>
            </a:r>
          </a:p>
        </p:txBody>
      </p:sp>
      <p:sp>
        <p:nvSpPr>
          <p:cNvPr id="31748" name="Rectangle 3"/>
          <p:cNvSpPr>
            <a:spLocks noGrp="1" noChangeArrowheads="1"/>
          </p:cNvSpPr>
          <p:nvPr>
            <p:ph type="body" idx="1"/>
          </p:nvPr>
        </p:nvSpPr>
        <p:spPr/>
        <p:txBody>
          <a:bodyPr/>
          <a:lstStyle/>
          <a:p>
            <a:pPr eaLnBrk="1" hangingPunct="1">
              <a:lnSpc>
                <a:spcPct val="85000"/>
              </a:lnSpc>
            </a:pPr>
            <a:r>
              <a:rPr lang="en-US" sz="2000" smtClean="0"/>
              <a:t>An accurate seating chart must be maintained for each testing room and for each test session. Seating charts must capture the following information:</a:t>
            </a:r>
          </a:p>
          <a:p>
            <a:pPr lvl="1" eaLnBrk="1" hangingPunct="1">
              <a:lnSpc>
                <a:spcPct val="80000"/>
              </a:lnSpc>
            </a:pPr>
            <a:r>
              <a:rPr lang="en-US" sz="1800" smtClean="0"/>
              <a:t>the room name/number</a:t>
            </a:r>
          </a:p>
          <a:p>
            <a:pPr lvl="1" eaLnBrk="1" hangingPunct="1">
              <a:lnSpc>
                <a:spcPct val="80000"/>
              </a:lnSpc>
            </a:pPr>
            <a:r>
              <a:rPr lang="en-US" sz="1800" smtClean="0"/>
              <a:t>student names and their location in the room during testing</a:t>
            </a:r>
          </a:p>
          <a:p>
            <a:pPr lvl="1" eaLnBrk="1" hangingPunct="1">
              <a:lnSpc>
                <a:spcPct val="80000"/>
              </a:lnSpc>
            </a:pPr>
            <a:r>
              <a:rPr lang="en-US" sz="1800" smtClean="0"/>
              <a:t>date</a:t>
            </a:r>
          </a:p>
          <a:p>
            <a:pPr lvl="1" eaLnBrk="1" hangingPunct="1">
              <a:lnSpc>
                <a:spcPct val="80000"/>
              </a:lnSpc>
            </a:pPr>
            <a:r>
              <a:rPr lang="en-US" sz="1800" smtClean="0"/>
              <a:t>session starting time</a:t>
            </a:r>
          </a:p>
          <a:p>
            <a:pPr lvl="1" eaLnBrk="1" hangingPunct="1">
              <a:lnSpc>
                <a:spcPct val="80000"/>
              </a:lnSpc>
            </a:pPr>
            <a:r>
              <a:rPr lang="en-US" sz="1800" smtClean="0"/>
              <a:t>test administrator name</a:t>
            </a:r>
          </a:p>
          <a:p>
            <a:pPr lvl="1" eaLnBrk="1" hangingPunct="1">
              <a:lnSpc>
                <a:spcPct val="80000"/>
              </a:lnSpc>
            </a:pPr>
            <a:r>
              <a:rPr lang="en-US" sz="1800" smtClean="0"/>
              <a:t>names of proctors (if applicable)</a:t>
            </a:r>
          </a:p>
          <a:p>
            <a:pPr lvl="1" eaLnBrk="1" hangingPunct="1">
              <a:lnSpc>
                <a:spcPct val="80000"/>
              </a:lnSpc>
            </a:pPr>
            <a:r>
              <a:rPr lang="en-US" sz="1800" smtClean="0"/>
              <a:t>test group code</a:t>
            </a:r>
          </a:p>
          <a:p>
            <a:pPr eaLnBrk="1" hangingPunct="1">
              <a:lnSpc>
                <a:spcPct val="90000"/>
              </a:lnSpc>
            </a:pPr>
            <a:r>
              <a:rPr lang="en-US" sz="2000" smtClean="0"/>
              <a:t>All seating charts must indicate the front and back of the room, as well as the direction the students are facing. </a:t>
            </a:r>
          </a:p>
          <a:p>
            <a:pPr eaLnBrk="1" hangingPunct="1">
              <a:lnSpc>
                <a:spcPct val="90000"/>
              </a:lnSpc>
            </a:pPr>
            <a:endParaRPr lang="en-US" sz="2000" smtClean="0"/>
          </a:p>
          <a:p>
            <a:pPr eaLnBrk="1" hangingPunct="1">
              <a:lnSpc>
                <a:spcPct val="90000"/>
              </a:lnSpc>
            </a:pPr>
            <a:r>
              <a:rPr lang="en-US" sz="2000" b="1" u="sng" smtClean="0"/>
              <a:t>Note</a:t>
            </a:r>
            <a:r>
              <a:rPr lang="en-US" sz="2000" b="1" smtClean="0"/>
              <a:t>: If students move around or change seating during a test session, a new seating chart must be created. </a:t>
            </a:r>
          </a:p>
        </p:txBody>
      </p:sp>
      <p:sp>
        <p:nvSpPr>
          <p:cNvPr id="31749" name="TextBox 4"/>
          <p:cNvSpPr txBox="1">
            <a:spLocks noChangeArrowheads="1"/>
          </p:cNvSpPr>
          <p:nvPr/>
        </p:nvSpPr>
        <p:spPr bwMode="auto">
          <a:xfrm>
            <a:off x="3352800" y="6396038"/>
            <a:ext cx="1924050" cy="461962"/>
          </a:xfrm>
          <a:prstGeom prst="rect">
            <a:avLst/>
          </a:prstGeom>
          <a:noFill/>
          <a:ln w="9525">
            <a:noFill/>
            <a:miter lim="800000"/>
            <a:headEnd/>
            <a:tailEnd/>
          </a:ln>
        </p:spPr>
        <p:txBody>
          <a:bodyPr wrap="none">
            <a:spAutoFit/>
          </a:bodyPr>
          <a:lstStyle/>
          <a:p>
            <a:pPr algn="ctr"/>
            <a:r>
              <a:rPr lang="en-US" sz="1200" b="1"/>
              <a:t>W TAM 19; RMS TAM 24</a:t>
            </a:r>
          </a:p>
          <a:p>
            <a:pPr algn="ctr"/>
            <a:r>
              <a:rPr lang="en-US" sz="1200" b="1"/>
              <a:t>Training Packet 65</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33400" y="0"/>
            <a:ext cx="5562600" cy="1981200"/>
          </a:xfrm>
        </p:spPr>
        <p:txBody>
          <a:bodyPr/>
          <a:lstStyle/>
          <a:p>
            <a:r>
              <a:rPr lang="en-US" smtClean="0"/>
              <a:t>FCAT/FCAT 2.0 W/R/M/S/Retake </a:t>
            </a:r>
            <a:br>
              <a:rPr lang="en-US" smtClean="0"/>
            </a:br>
            <a:r>
              <a:rPr lang="en-US" smtClean="0"/>
              <a:t>Test Group Code</a:t>
            </a:r>
          </a:p>
        </p:txBody>
      </p:sp>
      <p:sp>
        <p:nvSpPr>
          <p:cNvPr id="32771" name="Content Placeholder 2"/>
          <p:cNvSpPr>
            <a:spLocks noGrp="1"/>
          </p:cNvSpPr>
          <p:nvPr>
            <p:ph idx="1"/>
          </p:nvPr>
        </p:nvSpPr>
        <p:spPr/>
        <p:txBody>
          <a:bodyPr/>
          <a:lstStyle/>
          <a:p>
            <a:r>
              <a:rPr lang="en-US" sz="2400" smtClean="0">
                <a:latin typeface="Palatino-Roman" charset="0"/>
              </a:rPr>
              <a:t>A test group code is a security measure to identify groups of students tested together. </a:t>
            </a:r>
          </a:p>
          <a:p>
            <a:pPr lvl="1"/>
            <a:r>
              <a:rPr lang="en-US" sz="2400" smtClean="0">
                <a:latin typeface="Palatino-Roman" charset="0"/>
              </a:rPr>
              <a:t>Generate a unique four-digit numeric code to assign to each testing room.  </a:t>
            </a:r>
          </a:p>
          <a:p>
            <a:pPr lvl="1"/>
            <a:r>
              <a:rPr lang="en-US" sz="2400" smtClean="0">
                <a:latin typeface="Palatino-Roman" charset="0"/>
              </a:rPr>
              <a:t>Record the test group code in the Administration Record/Security Checklist and seating chart.</a:t>
            </a:r>
          </a:p>
          <a:p>
            <a:pPr lvl="1"/>
            <a:r>
              <a:rPr lang="en-US" sz="2400" smtClean="0">
                <a:latin typeface="Palatino-Roman" charset="0"/>
              </a:rPr>
              <a:t>The scripts for administering the tests include instructions to be read to the students to grid the test group codes onto their test document (paper-based) or . enter the test group code after the “Welcome” screen (CBT).</a:t>
            </a:r>
          </a:p>
          <a:p>
            <a:pPr lvl="1"/>
            <a:endParaRPr lang="en-US" sz="2400" smtClean="0">
              <a:latin typeface="Palatino-Roman" charset="0"/>
            </a:endParaRPr>
          </a:p>
          <a:p>
            <a:pPr>
              <a:buFontTx/>
              <a:buNone/>
            </a:pPr>
            <a:endParaRPr lang="en-US" sz="2400" smtClean="0">
              <a:latin typeface="Palatino-Roman" charset="0"/>
            </a:endParaRPr>
          </a:p>
        </p:txBody>
      </p:sp>
      <p:sp>
        <p:nvSpPr>
          <p:cNvPr id="32772" name="Slide Number Placeholder 3"/>
          <p:cNvSpPr>
            <a:spLocks noGrp="1"/>
          </p:cNvSpPr>
          <p:nvPr>
            <p:ph type="sldNum" sz="quarter" idx="12"/>
          </p:nvPr>
        </p:nvSpPr>
        <p:spPr>
          <a:noFill/>
        </p:spPr>
        <p:txBody>
          <a:bodyPr/>
          <a:lstStyle/>
          <a:p>
            <a:fld id="{D781B51D-DB60-4849-A5F7-5348B42D1C59}" type="slidenum">
              <a:rPr lang="en-US" smtClean="0"/>
              <a:pPr/>
              <a:t>31</a:t>
            </a:fld>
            <a:endParaRPr lang="en-US" smtClean="0"/>
          </a:p>
        </p:txBody>
      </p:sp>
      <p:sp>
        <p:nvSpPr>
          <p:cNvPr id="32773" name="TextBox 4"/>
          <p:cNvSpPr txBox="1">
            <a:spLocks noChangeArrowheads="1"/>
          </p:cNvSpPr>
          <p:nvPr/>
        </p:nvSpPr>
        <p:spPr bwMode="auto">
          <a:xfrm>
            <a:off x="3336925" y="6488113"/>
            <a:ext cx="1924050" cy="277812"/>
          </a:xfrm>
          <a:prstGeom prst="rect">
            <a:avLst/>
          </a:prstGeom>
          <a:noFill/>
          <a:ln w="9525">
            <a:noFill/>
            <a:miter lim="800000"/>
            <a:headEnd/>
            <a:tailEnd/>
          </a:ln>
        </p:spPr>
        <p:txBody>
          <a:bodyPr wrap="none">
            <a:spAutoFit/>
          </a:bodyPr>
          <a:lstStyle/>
          <a:p>
            <a:pPr algn="ctr"/>
            <a:r>
              <a:rPr lang="en-US" sz="1200" b="1"/>
              <a:t>W TAM 19; RMS TAM 24</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Test Administration and </a:t>
            </a:r>
            <a:br>
              <a:rPr lang="en-US" smtClean="0"/>
            </a:br>
            <a:r>
              <a:rPr lang="en-US" smtClean="0"/>
              <a:t>Security Procedures </a:t>
            </a:r>
          </a:p>
        </p:txBody>
      </p:sp>
      <p:sp>
        <p:nvSpPr>
          <p:cNvPr id="33795" name="Content Placeholder 2"/>
          <p:cNvSpPr>
            <a:spLocks noGrp="1"/>
          </p:cNvSpPr>
          <p:nvPr>
            <p:ph idx="1"/>
          </p:nvPr>
        </p:nvSpPr>
        <p:spPr>
          <a:xfrm>
            <a:off x="228600" y="2590800"/>
            <a:ext cx="4495800" cy="3992563"/>
          </a:xfrm>
        </p:spPr>
        <p:txBody>
          <a:bodyPr/>
          <a:lstStyle/>
          <a:p>
            <a:pPr marL="457200" indent="-346075">
              <a:spcBef>
                <a:spcPts val="675"/>
              </a:spcBef>
            </a:pPr>
            <a:r>
              <a:rPr lang="en-US" sz="2000" smtClean="0">
                <a:latin typeface="Palatino-Roman" charset="0"/>
                <a:cs typeface="Tahoma" pitchFamily="34" charset="0"/>
              </a:rPr>
              <a:t>Standards, Guidelines, and Procedures for Test Administration and Test Security available at </a:t>
            </a:r>
            <a:r>
              <a:rPr lang="en-US" sz="2000" u="sng" smtClean="0">
                <a:latin typeface="Palatino-Roman" charset="0"/>
                <a:cs typeface="Tahoma" pitchFamily="34" charset="0"/>
                <a:hlinkClick r:id="rId3"/>
              </a:rPr>
              <a:t>http://oada.dadeschools.net/TestChairInfo/InfoForTestChair.asp</a:t>
            </a:r>
            <a:r>
              <a:rPr lang="en-US" sz="2000" u="sng" smtClean="0">
                <a:latin typeface="Palatino-Roman" charset="0"/>
                <a:cs typeface="Tahoma" pitchFamily="34" charset="0"/>
              </a:rPr>
              <a:t>.</a:t>
            </a:r>
            <a:endParaRPr lang="en-US" sz="2000" smtClean="0">
              <a:latin typeface="Palatino-Roman" charset="0"/>
              <a:cs typeface="Tahoma" pitchFamily="34" charset="0"/>
            </a:endParaRPr>
          </a:p>
          <a:p>
            <a:pPr lvl="1" indent="-346075">
              <a:spcBef>
                <a:spcPts val="675"/>
              </a:spcBef>
            </a:pPr>
            <a:r>
              <a:rPr lang="en-US" sz="2000" smtClean="0">
                <a:latin typeface="Palatino-Roman" charset="0"/>
              </a:rPr>
              <a:t>Adopted by School Board</a:t>
            </a:r>
          </a:p>
          <a:p>
            <a:pPr lvl="1" indent="-346075">
              <a:spcBef>
                <a:spcPts val="675"/>
              </a:spcBef>
            </a:pPr>
            <a:r>
              <a:rPr lang="en-US" sz="2000" smtClean="0">
                <a:latin typeface="Palatino-Roman" charset="0"/>
              </a:rPr>
              <a:t>General Guidelines</a:t>
            </a:r>
            <a:endParaRPr lang="en-US" sz="2000" u="sng" smtClean="0">
              <a:latin typeface="Palatino-Roman" charset="0"/>
              <a:cs typeface="Tahoma" pitchFamily="34" charset="0"/>
            </a:endParaRPr>
          </a:p>
          <a:p>
            <a:pPr marL="457200" indent="-346075">
              <a:spcBef>
                <a:spcPts val="675"/>
              </a:spcBef>
            </a:pPr>
            <a:r>
              <a:rPr lang="en-US" sz="2000" smtClean="0">
                <a:latin typeface="Palatino-Roman" charset="0"/>
                <a:cs typeface="Tahoma" pitchFamily="34" charset="0"/>
              </a:rPr>
              <a:t>Florida Test Security Statute and Rule</a:t>
            </a:r>
          </a:p>
          <a:p>
            <a:pPr marL="457200" indent="-346075">
              <a:spcBef>
                <a:spcPts val="675"/>
              </a:spcBef>
            </a:pPr>
            <a:r>
              <a:rPr lang="en-US" sz="2000" smtClean="0">
                <a:latin typeface="Palatino-Roman" charset="0"/>
                <a:cs typeface="Tahoma" pitchFamily="34" charset="0"/>
              </a:rPr>
              <a:t>School Procedural Checklist   (FM-6927)</a:t>
            </a:r>
            <a:endParaRPr lang="en-US" sz="2000" b="1" smtClean="0">
              <a:latin typeface="Palatino-Roman" charset="0"/>
            </a:endParaRPr>
          </a:p>
        </p:txBody>
      </p:sp>
      <p:sp>
        <p:nvSpPr>
          <p:cNvPr id="33796" name="Slide Number Placeholder 3"/>
          <p:cNvSpPr>
            <a:spLocks noGrp="1"/>
          </p:cNvSpPr>
          <p:nvPr>
            <p:ph type="sldNum" sz="quarter" idx="12"/>
          </p:nvPr>
        </p:nvSpPr>
        <p:spPr>
          <a:noFill/>
        </p:spPr>
        <p:txBody>
          <a:bodyPr/>
          <a:lstStyle/>
          <a:p>
            <a:fld id="{718D3FC5-1E61-4702-8511-841B15C858BE}" type="slidenum">
              <a:rPr lang="en-US" smtClean="0"/>
              <a:pPr/>
              <a:t>32</a:t>
            </a:fld>
            <a:endParaRPr lang="en-US" smtClean="0"/>
          </a:p>
        </p:txBody>
      </p:sp>
      <p:sp>
        <p:nvSpPr>
          <p:cNvPr id="33797" name="TextBox 4"/>
          <p:cNvSpPr txBox="1">
            <a:spLocks noChangeArrowheads="1"/>
          </p:cNvSpPr>
          <p:nvPr/>
        </p:nvSpPr>
        <p:spPr bwMode="auto">
          <a:xfrm>
            <a:off x="533400" y="1981200"/>
            <a:ext cx="6248400" cy="800100"/>
          </a:xfrm>
          <a:prstGeom prst="rect">
            <a:avLst/>
          </a:prstGeom>
          <a:noFill/>
          <a:ln w="9525">
            <a:noFill/>
            <a:miter lim="800000"/>
            <a:headEnd/>
            <a:tailEnd/>
          </a:ln>
        </p:spPr>
        <p:txBody>
          <a:bodyPr>
            <a:spAutoFit/>
          </a:bodyPr>
          <a:lstStyle/>
          <a:p>
            <a:r>
              <a:rPr lang="en-US" sz="2800" b="1">
                <a:latin typeface="Palatino-Roman" charset="0"/>
              </a:rPr>
              <a:t>State and District Requirements</a:t>
            </a:r>
          </a:p>
          <a:p>
            <a:endParaRPr lang="en-US"/>
          </a:p>
        </p:txBody>
      </p:sp>
      <p:pic>
        <p:nvPicPr>
          <p:cNvPr id="33798" name="Picture 8" descr="cover sheet.jpg"/>
          <p:cNvPicPr>
            <a:picLocks noChangeAspect="1"/>
          </p:cNvPicPr>
          <p:nvPr/>
        </p:nvPicPr>
        <p:blipFill>
          <a:blip r:embed="rId4"/>
          <a:srcRect/>
          <a:stretch>
            <a:fillRect/>
          </a:stretch>
        </p:blipFill>
        <p:spPr bwMode="auto">
          <a:xfrm>
            <a:off x="5181600" y="2451100"/>
            <a:ext cx="3167063" cy="4406900"/>
          </a:xfrm>
          <a:prstGeom prst="rect">
            <a:avLst/>
          </a:prstGeom>
          <a:noFill/>
          <a:ln w="9525">
            <a:noFill/>
            <a:miter lim="800000"/>
            <a:headEnd/>
            <a:tailEnd/>
          </a:ln>
        </p:spPr>
      </p:pic>
      <p:sp>
        <p:nvSpPr>
          <p:cNvPr id="33799" name="TextBox 6"/>
          <p:cNvSpPr txBox="1">
            <a:spLocks noChangeArrowheads="1"/>
          </p:cNvSpPr>
          <p:nvPr/>
        </p:nvSpPr>
        <p:spPr bwMode="auto">
          <a:xfrm>
            <a:off x="2286000" y="6019800"/>
            <a:ext cx="2974975" cy="646113"/>
          </a:xfrm>
          <a:prstGeom prst="rect">
            <a:avLst/>
          </a:prstGeom>
          <a:noFill/>
          <a:ln w="9525">
            <a:noFill/>
            <a:miter lim="800000"/>
            <a:headEnd/>
            <a:tailEnd/>
          </a:ln>
        </p:spPr>
        <p:txBody>
          <a:bodyPr>
            <a:spAutoFit/>
          </a:bodyPr>
          <a:lstStyle/>
          <a:p>
            <a:pPr algn="ctr"/>
            <a:r>
              <a:rPr lang="en-US" sz="1200" b="1"/>
              <a:t>W TAM 12; RMS TAM 16;</a:t>
            </a:r>
          </a:p>
          <a:p>
            <a:pPr algn="ctr"/>
            <a:r>
              <a:rPr lang="en-US" sz="1200" b="1"/>
              <a:t>Appendix B in manuals;</a:t>
            </a:r>
          </a:p>
          <a:p>
            <a:pPr algn="ctr"/>
            <a:r>
              <a:rPr lang="en-US" sz="1200" b="1"/>
              <a:t>Training Packet Attachments B &amp; 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457200"/>
            <a:ext cx="8229600" cy="1143000"/>
          </a:xfrm>
        </p:spPr>
        <p:txBody>
          <a:bodyPr/>
          <a:lstStyle/>
          <a:p>
            <a:r>
              <a:rPr lang="en-US" smtClean="0"/>
              <a:t>Prohibited Activities: </a:t>
            </a:r>
            <a:br>
              <a:rPr lang="en-US" smtClean="0"/>
            </a:br>
            <a:r>
              <a:rPr lang="en-US" smtClean="0"/>
              <a:t>Florida Statute and </a:t>
            </a:r>
            <a:br>
              <a:rPr lang="en-US" smtClean="0"/>
            </a:br>
            <a:r>
              <a:rPr lang="en-US" smtClean="0"/>
              <a:t>State Board Education Rule</a:t>
            </a:r>
          </a:p>
        </p:txBody>
      </p:sp>
      <p:sp>
        <p:nvSpPr>
          <p:cNvPr id="34819" name="Content Placeholder 2"/>
          <p:cNvSpPr>
            <a:spLocks noGrp="1"/>
          </p:cNvSpPr>
          <p:nvPr>
            <p:ph idx="1"/>
          </p:nvPr>
        </p:nvSpPr>
        <p:spPr/>
        <p:txBody>
          <a:bodyPr/>
          <a:lstStyle/>
          <a:p>
            <a:pPr lvl="1" indent="-342900">
              <a:spcBef>
                <a:spcPct val="0"/>
              </a:spcBef>
              <a:buClr>
                <a:schemeClr val="tx2"/>
              </a:buClr>
              <a:buFont typeface="Arial" pitchFamily="34" charset="0"/>
              <a:buChar char="•"/>
            </a:pPr>
            <a:r>
              <a:rPr lang="en-US" sz="2400" smtClean="0">
                <a:cs typeface="Tahoma" pitchFamily="34" charset="0"/>
              </a:rPr>
              <a:t>Reading the passages, test items, or performance tasks.</a:t>
            </a:r>
          </a:p>
          <a:p>
            <a:pPr lvl="1" indent="-342900">
              <a:spcBef>
                <a:spcPct val="0"/>
              </a:spcBef>
              <a:buClr>
                <a:schemeClr val="tx2"/>
              </a:buClr>
              <a:buFont typeface="Arial" pitchFamily="34" charset="0"/>
              <a:buChar char="•"/>
            </a:pPr>
            <a:r>
              <a:rPr lang="en-US" sz="2400" smtClean="0">
                <a:cs typeface="Tahoma" pitchFamily="34" charset="0"/>
              </a:rPr>
              <a:t>Revealing the passages, test items, or performance tasks.</a:t>
            </a:r>
          </a:p>
          <a:p>
            <a:pPr lvl="1" indent="-342900">
              <a:spcBef>
                <a:spcPct val="0"/>
              </a:spcBef>
              <a:buClr>
                <a:schemeClr val="tx2"/>
              </a:buClr>
              <a:buFont typeface="Arial" pitchFamily="34" charset="0"/>
              <a:buChar char="•"/>
            </a:pPr>
            <a:r>
              <a:rPr lang="en-US" sz="2400" smtClean="0">
                <a:cs typeface="Tahoma" pitchFamily="34" charset="0"/>
              </a:rPr>
              <a:t>Copying the passages, test items, or performance tasks.</a:t>
            </a:r>
          </a:p>
          <a:p>
            <a:pPr lvl="1" indent="-342900">
              <a:spcBef>
                <a:spcPct val="0"/>
              </a:spcBef>
              <a:buClr>
                <a:schemeClr val="tx2"/>
              </a:buClr>
              <a:buFont typeface="Arial" pitchFamily="34" charset="0"/>
              <a:buChar char="•"/>
            </a:pPr>
            <a:r>
              <a:rPr lang="en-US" sz="2400" smtClean="0">
                <a:cs typeface="Tahoma" pitchFamily="34" charset="0"/>
              </a:rPr>
              <a:t>Explaining or reading test items or passages for students.</a:t>
            </a:r>
          </a:p>
          <a:p>
            <a:pPr lvl="1" indent="-342900">
              <a:spcBef>
                <a:spcPct val="0"/>
              </a:spcBef>
              <a:buClr>
                <a:schemeClr val="tx2"/>
              </a:buClr>
              <a:buFont typeface="Arial" pitchFamily="34" charset="0"/>
              <a:buChar char="•"/>
            </a:pPr>
            <a:r>
              <a:rPr lang="en-US" sz="2400" smtClean="0">
                <a:cs typeface="Tahoma" pitchFamily="34" charset="0"/>
              </a:rPr>
              <a:t>Changing or otherwise interfering with student responses to test items.</a:t>
            </a:r>
          </a:p>
          <a:p>
            <a:pPr lvl="1" indent="-342900">
              <a:spcBef>
                <a:spcPct val="0"/>
              </a:spcBef>
              <a:buClr>
                <a:schemeClr val="tx2"/>
              </a:buClr>
              <a:buFont typeface="Arial" pitchFamily="34" charset="0"/>
              <a:buChar char="•"/>
            </a:pPr>
            <a:r>
              <a:rPr lang="en-US" sz="2400" smtClean="0">
                <a:cs typeface="Tahoma" pitchFamily="34" charset="0"/>
              </a:rPr>
              <a:t>Causing achievement of schools to be inaccurately measured or reported.</a:t>
            </a:r>
          </a:p>
          <a:p>
            <a:pPr lvl="1" indent="-342900">
              <a:spcBef>
                <a:spcPct val="0"/>
              </a:spcBef>
              <a:buClr>
                <a:schemeClr val="tx2"/>
              </a:buClr>
              <a:buFont typeface="Arial" pitchFamily="34" charset="0"/>
              <a:buChar char="•"/>
            </a:pPr>
            <a:r>
              <a:rPr lang="en-US" sz="2400" smtClean="0">
                <a:cs typeface="Tahoma" pitchFamily="34" charset="0"/>
              </a:rPr>
              <a:t>Copying or reading student responses.</a:t>
            </a:r>
          </a:p>
          <a:p>
            <a:endParaRPr lang="en-US" smtClean="0"/>
          </a:p>
        </p:txBody>
      </p:sp>
      <p:sp>
        <p:nvSpPr>
          <p:cNvPr id="34820" name="Slide Number Placeholder 3"/>
          <p:cNvSpPr>
            <a:spLocks noGrp="1"/>
          </p:cNvSpPr>
          <p:nvPr>
            <p:ph type="sldNum" sz="quarter" idx="12"/>
          </p:nvPr>
        </p:nvSpPr>
        <p:spPr>
          <a:noFill/>
        </p:spPr>
        <p:txBody>
          <a:bodyPr/>
          <a:lstStyle/>
          <a:p>
            <a:fld id="{660C351F-3505-40FF-AFB3-0483DCE2A002}" type="slidenum">
              <a:rPr lang="en-US" smtClean="0"/>
              <a:pPr/>
              <a:t>33</a:t>
            </a:fld>
            <a:endParaRPr lang="en-US" smtClean="0"/>
          </a:p>
        </p:txBody>
      </p:sp>
      <p:sp>
        <p:nvSpPr>
          <p:cNvPr id="34821" name="TextBox 4"/>
          <p:cNvSpPr txBox="1">
            <a:spLocks noChangeArrowheads="1"/>
          </p:cNvSpPr>
          <p:nvPr/>
        </p:nvSpPr>
        <p:spPr bwMode="auto">
          <a:xfrm>
            <a:off x="6467475" y="6581775"/>
            <a:ext cx="1924050" cy="276225"/>
          </a:xfrm>
          <a:prstGeom prst="rect">
            <a:avLst/>
          </a:prstGeom>
          <a:noFill/>
          <a:ln w="9525">
            <a:noFill/>
            <a:miter lim="800000"/>
            <a:headEnd/>
            <a:tailEnd/>
          </a:ln>
        </p:spPr>
        <p:txBody>
          <a:bodyPr wrap="none">
            <a:spAutoFit/>
          </a:bodyPr>
          <a:lstStyle/>
          <a:p>
            <a:pPr algn="ctr"/>
            <a:r>
              <a:rPr lang="en-US" sz="1200" b="1"/>
              <a:t>W TAM 15; RMS TAM 16</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p>
            <a:fld id="{B1CDB0F8-78C1-43F9-A2A6-0ABDE76EFE0C}" type="slidenum">
              <a:rPr lang="en-US" smtClean="0"/>
              <a:pPr/>
              <a:t>34</a:t>
            </a:fld>
            <a:endParaRPr lang="en-US" smtClean="0"/>
          </a:p>
        </p:txBody>
      </p:sp>
      <p:sp>
        <p:nvSpPr>
          <p:cNvPr id="35843" name="Rectangle 2"/>
          <p:cNvSpPr>
            <a:spLocks noGrp="1" noChangeArrowheads="1"/>
          </p:cNvSpPr>
          <p:nvPr>
            <p:ph type="title"/>
          </p:nvPr>
        </p:nvSpPr>
        <p:spPr/>
        <p:txBody>
          <a:bodyPr/>
          <a:lstStyle/>
          <a:p>
            <a:pPr eaLnBrk="1" hangingPunct="1"/>
            <a:r>
              <a:rPr lang="en-US" smtClean="0"/>
              <a:t>Test Security Procedures: </a:t>
            </a:r>
            <a:br>
              <a:rPr lang="en-US" smtClean="0"/>
            </a:br>
            <a:r>
              <a:rPr lang="en-US" smtClean="0"/>
              <a:t>Student Pledge</a:t>
            </a:r>
          </a:p>
        </p:txBody>
      </p:sp>
      <p:sp>
        <p:nvSpPr>
          <p:cNvPr id="35844" name="Rectangle 3"/>
          <p:cNvSpPr>
            <a:spLocks noGrp="1" noChangeArrowheads="1"/>
          </p:cNvSpPr>
          <p:nvPr>
            <p:ph type="body" idx="1"/>
          </p:nvPr>
        </p:nvSpPr>
        <p:spPr>
          <a:xfrm>
            <a:off x="304800" y="2209800"/>
            <a:ext cx="8534400" cy="4648200"/>
          </a:xfrm>
          <a:noFill/>
        </p:spPr>
        <p:txBody>
          <a:bodyPr/>
          <a:lstStyle/>
          <a:p>
            <a:pPr eaLnBrk="1" hangingPunct="1"/>
            <a:r>
              <a:rPr lang="en-US" sz="2500" smtClean="0"/>
              <a:t>Prior to testing, students are required to read and sign a student pledge. </a:t>
            </a:r>
          </a:p>
          <a:p>
            <a:pPr eaLnBrk="1" hangingPunct="1"/>
            <a:r>
              <a:rPr lang="en-US" sz="2500" smtClean="0"/>
              <a:t>If a student refuses to sign, this must be noted in the record of required administration information, but the student should be allowed to test.</a:t>
            </a:r>
          </a:p>
          <a:p>
            <a:pPr eaLnBrk="1" hangingPunct="1"/>
            <a:r>
              <a:rPr lang="en-US" sz="2500" smtClean="0"/>
              <a:t>Location of student pledge:</a:t>
            </a:r>
          </a:p>
          <a:p>
            <a:pPr lvl="1" eaLnBrk="1" hangingPunct="1"/>
            <a:r>
              <a:rPr lang="en-US" sz="2500" smtClean="0"/>
              <a:t>Back page of the student planning sheet - Writing</a:t>
            </a:r>
          </a:p>
          <a:p>
            <a:pPr lvl="1" eaLnBrk="1" hangingPunct="1"/>
            <a:r>
              <a:rPr lang="en-US" sz="2500" smtClean="0"/>
              <a:t>Test Book/Test and Answer Book – RMS and Retake</a:t>
            </a:r>
          </a:p>
          <a:p>
            <a:pPr lvl="1" eaLnBrk="1" hangingPunct="1"/>
            <a:r>
              <a:rPr lang="en-US" sz="2500" smtClean="0"/>
              <a:t>Page after the Welcome Screen - CBT </a:t>
            </a:r>
          </a:p>
        </p:txBody>
      </p:sp>
      <p:sp>
        <p:nvSpPr>
          <p:cNvPr id="35845" name="TextBox 4"/>
          <p:cNvSpPr txBox="1">
            <a:spLocks noChangeArrowheads="1"/>
          </p:cNvSpPr>
          <p:nvPr/>
        </p:nvSpPr>
        <p:spPr bwMode="auto">
          <a:xfrm>
            <a:off x="3336925" y="6488113"/>
            <a:ext cx="1924050" cy="277812"/>
          </a:xfrm>
          <a:prstGeom prst="rect">
            <a:avLst/>
          </a:prstGeom>
          <a:noFill/>
          <a:ln w="9525">
            <a:noFill/>
            <a:miter lim="800000"/>
            <a:headEnd/>
            <a:tailEnd/>
          </a:ln>
        </p:spPr>
        <p:txBody>
          <a:bodyPr wrap="none">
            <a:spAutoFit/>
          </a:bodyPr>
          <a:lstStyle/>
          <a:p>
            <a:pPr algn="ctr"/>
            <a:r>
              <a:rPr lang="en-US" sz="1200" b="1"/>
              <a:t>W TAM 22; RMS TAM 30</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Prohibited Activities:</a:t>
            </a:r>
            <a:br>
              <a:rPr lang="en-US" smtClean="0"/>
            </a:br>
            <a:r>
              <a:rPr lang="en-US" smtClean="0"/>
              <a:t>Electronic Devices</a:t>
            </a:r>
          </a:p>
        </p:txBody>
      </p:sp>
      <p:sp>
        <p:nvSpPr>
          <p:cNvPr id="3" name="Content Placeholder 2"/>
          <p:cNvSpPr>
            <a:spLocks noGrp="1"/>
          </p:cNvSpPr>
          <p:nvPr>
            <p:ph idx="1"/>
          </p:nvPr>
        </p:nvSpPr>
        <p:spPr>
          <a:xfrm>
            <a:off x="304800" y="2209800"/>
            <a:ext cx="8610600" cy="4373563"/>
          </a:xfrm>
        </p:spPr>
        <p:txBody>
          <a:bodyPr/>
          <a:lstStyle/>
          <a:p>
            <a:pPr marL="457200" indent="-346075">
              <a:spcBef>
                <a:spcPts val="675"/>
              </a:spcBef>
              <a:buSzPct val="100000"/>
              <a:buFont typeface="Arial" charset="0"/>
              <a:buChar char="•"/>
              <a:tabLst>
                <a:tab pos="682625" algn="l"/>
                <a:tab pos="1030288" algn="l"/>
                <a:tab pos="1481138" algn="l"/>
                <a:tab pos="1828800" algn="l"/>
              </a:tabLst>
              <a:defRPr/>
            </a:pPr>
            <a:r>
              <a:rPr lang="en-US" sz="2800" dirty="0" smtClean="0">
                <a:latin typeface="Palatino-Roman"/>
                <a:cs typeface="Tahoma" pitchFamily="34" charset="0"/>
              </a:rPr>
              <a:t>Possession of any electronic device that reproduces, transmits, calculates, or records</a:t>
            </a:r>
            <a:r>
              <a:rPr lang="en-US" sz="2800" b="1" dirty="0" smtClean="0">
                <a:latin typeface="Palatino-Roman"/>
                <a:cs typeface="Tahoma" pitchFamily="34" charset="0"/>
              </a:rPr>
              <a:t> </a:t>
            </a:r>
            <a:r>
              <a:rPr lang="en-US" sz="2800" b="1" dirty="0" smtClean="0">
                <a:solidFill>
                  <a:srgbClr val="C00000"/>
                </a:solidFill>
                <a:latin typeface="Palatino-Roman"/>
                <a:cs typeface="Tahoma" pitchFamily="34" charset="0"/>
              </a:rPr>
              <a:t>IS</a:t>
            </a:r>
            <a:r>
              <a:rPr lang="en-US" sz="2800" b="1" dirty="0" smtClean="0">
                <a:latin typeface="Palatino-Roman"/>
                <a:cs typeface="Tahoma" pitchFamily="34" charset="0"/>
              </a:rPr>
              <a:t> </a:t>
            </a:r>
            <a:r>
              <a:rPr lang="en-US" sz="2800" dirty="0" smtClean="0">
                <a:latin typeface="Palatino-Roman"/>
                <a:cs typeface="Tahoma" pitchFamily="34" charset="0"/>
              </a:rPr>
              <a:t>cause for invalidation.</a:t>
            </a:r>
          </a:p>
          <a:p>
            <a:pPr marL="857250" lvl="1" indent="-346075">
              <a:spcBef>
                <a:spcPts val="675"/>
              </a:spcBef>
              <a:buSzPct val="100000"/>
              <a:tabLst>
                <a:tab pos="682625" algn="l"/>
                <a:tab pos="1030288" algn="l"/>
                <a:tab pos="1481138" algn="l"/>
                <a:tab pos="1828800" algn="l"/>
              </a:tabLst>
              <a:defRPr/>
            </a:pPr>
            <a:r>
              <a:rPr lang="en-US" sz="2400" dirty="0" smtClean="0">
                <a:latin typeface="Palatino-Roman"/>
                <a:cs typeface="Tahoma" pitchFamily="34" charset="0"/>
              </a:rPr>
              <a:t>“Possession” is defined as “within arm’s reach,” even if the electronic device is not visible.</a:t>
            </a:r>
          </a:p>
          <a:p>
            <a:pPr marL="857250" lvl="1" indent="-346075">
              <a:spcBef>
                <a:spcPts val="675"/>
              </a:spcBef>
              <a:buSzPct val="100000"/>
              <a:tabLst>
                <a:tab pos="682625" algn="l"/>
                <a:tab pos="1030288" algn="l"/>
                <a:tab pos="1481138" algn="l"/>
                <a:tab pos="1828800" algn="l"/>
              </a:tabLst>
              <a:defRPr/>
            </a:pPr>
            <a:r>
              <a:rPr lang="en-US" sz="2400" dirty="0" smtClean="0">
                <a:latin typeface="Palatino-Roman"/>
                <a:cs typeface="Tahoma" pitchFamily="34" charset="0"/>
              </a:rPr>
              <a:t>Students should not have cell phones in their pockets, clipped to their belts, at their desks, or anywhere they can be easily accessed during testing. </a:t>
            </a:r>
          </a:p>
          <a:p>
            <a:pPr lvl="1" indent="-346075">
              <a:spcBef>
                <a:spcPts val="675"/>
              </a:spcBef>
              <a:buSzPct val="100000"/>
              <a:buFont typeface="Arial" charset="0"/>
              <a:buChar char="•"/>
              <a:tabLst>
                <a:tab pos="682625" algn="l"/>
                <a:tab pos="1030288" algn="l"/>
                <a:tab pos="1481138" algn="l"/>
                <a:tab pos="1828800" algn="l"/>
              </a:tabLst>
              <a:defRPr/>
            </a:pPr>
            <a:r>
              <a:rPr lang="en-US" dirty="0" smtClean="0">
                <a:latin typeface="Palatino-Roman"/>
                <a:cs typeface="Tahoma" pitchFamily="34" charset="0"/>
              </a:rPr>
              <a:t>Test administrators and proctors should also turn-off their electronic devices during testing</a:t>
            </a:r>
            <a:r>
              <a:rPr lang="en-US" dirty="0" smtClean="0">
                <a:cs typeface="Tahoma" pitchFamily="34" charset="0"/>
              </a:rPr>
              <a:t>.</a:t>
            </a:r>
          </a:p>
          <a:p>
            <a:pPr>
              <a:defRPr/>
            </a:pPr>
            <a:endParaRPr lang="en-US" dirty="0"/>
          </a:p>
        </p:txBody>
      </p:sp>
      <p:sp>
        <p:nvSpPr>
          <p:cNvPr id="36868" name="Slide Number Placeholder 3"/>
          <p:cNvSpPr>
            <a:spLocks noGrp="1"/>
          </p:cNvSpPr>
          <p:nvPr>
            <p:ph type="sldNum" sz="quarter" idx="12"/>
          </p:nvPr>
        </p:nvSpPr>
        <p:spPr>
          <a:noFill/>
        </p:spPr>
        <p:txBody>
          <a:bodyPr/>
          <a:lstStyle/>
          <a:p>
            <a:fld id="{4E0F0B04-868C-4572-BBD5-CD0280416A79}" type="slidenum">
              <a:rPr lang="en-US" smtClean="0"/>
              <a:pPr/>
              <a:t>35</a:t>
            </a:fld>
            <a:endParaRPr lang="en-US" smtClean="0"/>
          </a:p>
        </p:txBody>
      </p:sp>
      <p:sp>
        <p:nvSpPr>
          <p:cNvPr id="36869" name="TextBox 4"/>
          <p:cNvSpPr txBox="1">
            <a:spLocks noChangeArrowheads="1"/>
          </p:cNvSpPr>
          <p:nvPr/>
        </p:nvSpPr>
        <p:spPr bwMode="auto">
          <a:xfrm>
            <a:off x="3041650" y="6488113"/>
            <a:ext cx="2514600" cy="277812"/>
          </a:xfrm>
          <a:prstGeom prst="rect">
            <a:avLst/>
          </a:prstGeom>
          <a:noFill/>
          <a:ln w="9525">
            <a:noFill/>
            <a:miter lim="800000"/>
            <a:headEnd/>
            <a:tailEnd/>
          </a:ln>
        </p:spPr>
        <p:txBody>
          <a:bodyPr wrap="none">
            <a:spAutoFit/>
          </a:bodyPr>
          <a:lstStyle/>
          <a:p>
            <a:pPr algn="ctr"/>
            <a:r>
              <a:rPr lang="en-US" sz="1200" b="1"/>
              <a:t>W TAM vi, 117; RMS TAM ix, 329</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33400" y="457200"/>
            <a:ext cx="7696200" cy="1143000"/>
          </a:xfrm>
        </p:spPr>
        <p:txBody>
          <a:bodyPr/>
          <a:lstStyle/>
          <a:p>
            <a:r>
              <a:rPr lang="en-US" smtClean="0"/>
              <a:t>Example of </a:t>
            </a:r>
            <a:br>
              <a:rPr lang="en-US" smtClean="0"/>
            </a:br>
            <a:r>
              <a:rPr lang="en-US" smtClean="0"/>
              <a:t>Prohibited Activity </a:t>
            </a:r>
          </a:p>
        </p:txBody>
      </p:sp>
      <p:sp>
        <p:nvSpPr>
          <p:cNvPr id="37891" name="Slide Number Placeholder 3"/>
          <p:cNvSpPr>
            <a:spLocks noGrp="1"/>
          </p:cNvSpPr>
          <p:nvPr>
            <p:ph type="sldNum" sz="quarter" idx="12"/>
          </p:nvPr>
        </p:nvSpPr>
        <p:spPr>
          <a:noFill/>
        </p:spPr>
        <p:txBody>
          <a:bodyPr/>
          <a:lstStyle/>
          <a:p>
            <a:fld id="{05D3810C-4648-4897-8A94-B8024A53E5CF}" type="slidenum">
              <a:rPr lang="en-US" smtClean="0"/>
              <a:pPr/>
              <a:t>36</a:t>
            </a:fld>
            <a:endParaRPr lang="en-US" smtClean="0"/>
          </a:p>
        </p:txBody>
      </p:sp>
      <p:pic>
        <p:nvPicPr>
          <p:cNvPr id="37892" name="Picture 2"/>
          <p:cNvPicPr>
            <a:picLocks noGrp="1" noChangeAspect="1" noChangeArrowheads="1"/>
          </p:cNvPicPr>
          <p:nvPr>
            <p:ph idx="1"/>
          </p:nvPr>
        </p:nvPicPr>
        <p:blipFill>
          <a:blip r:embed="rId3"/>
          <a:srcRect/>
          <a:stretch>
            <a:fillRect/>
          </a:stretch>
        </p:blipFill>
        <p:spPr>
          <a:xfrm>
            <a:off x="762000" y="2057400"/>
            <a:ext cx="7010400" cy="4787900"/>
          </a:xfr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Reporting Testing </a:t>
            </a:r>
            <a:br>
              <a:rPr lang="en-US" smtClean="0"/>
            </a:br>
            <a:r>
              <a:rPr lang="en-US" smtClean="0"/>
              <a:t>Irregularities</a:t>
            </a:r>
          </a:p>
        </p:txBody>
      </p:sp>
      <p:sp>
        <p:nvSpPr>
          <p:cNvPr id="38915" name="Content Placeholder 2"/>
          <p:cNvSpPr>
            <a:spLocks noGrp="1"/>
          </p:cNvSpPr>
          <p:nvPr>
            <p:ph idx="1"/>
          </p:nvPr>
        </p:nvSpPr>
        <p:spPr/>
        <p:txBody>
          <a:bodyPr/>
          <a:lstStyle/>
          <a:p>
            <a:pPr marL="457200" indent="-346075">
              <a:spcBef>
                <a:spcPts val="675"/>
              </a:spcBef>
              <a:buClr>
                <a:schemeClr val="tx2"/>
              </a:buClr>
            </a:pPr>
            <a:r>
              <a:rPr lang="en-US" sz="2600" smtClean="0">
                <a:latin typeface="Palatino-Roman" charset="0"/>
                <a:cs typeface="Tahoma" pitchFamily="34" charset="0"/>
              </a:rPr>
              <a:t>All school staff are professionally responsible for ensuring appropriate administration procedures and reporting any irregularities.</a:t>
            </a:r>
          </a:p>
          <a:p>
            <a:pPr marL="857250" lvl="1" indent="-346075">
              <a:spcBef>
                <a:spcPts val="675"/>
              </a:spcBef>
              <a:buClr>
                <a:schemeClr val="tx2"/>
              </a:buClr>
            </a:pPr>
            <a:r>
              <a:rPr lang="en-US" sz="2400" smtClean="0">
                <a:latin typeface="Palatino-Roman" charset="0"/>
                <a:cs typeface="Tahoma" pitchFamily="34" charset="0"/>
              </a:rPr>
              <a:t>Specified in Standards, Guidelines, and Procedures  for Test Administration and Test Security</a:t>
            </a:r>
          </a:p>
          <a:p>
            <a:pPr marL="1257300" lvl="2" indent="-346075">
              <a:spcBef>
                <a:spcPts val="675"/>
              </a:spcBef>
              <a:buClr>
                <a:schemeClr val="tx2"/>
              </a:buClr>
              <a:buFont typeface="Wingdings" pitchFamily="2" charset="2"/>
              <a:buChar char="§"/>
            </a:pPr>
            <a:r>
              <a:rPr lang="en-US" sz="2000" smtClean="0">
                <a:latin typeface="Palatino-Roman" charset="0"/>
                <a:cs typeface="Tahoma" pitchFamily="34" charset="0"/>
              </a:rPr>
              <a:t>School Assessment Coordinator/Principal</a:t>
            </a:r>
          </a:p>
          <a:p>
            <a:pPr marL="1257300" lvl="2" indent="-346075">
              <a:spcBef>
                <a:spcPts val="675"/>
              </a:spcBef>
              <a:buClr>
                <a:schemeClr val="tx2"/>
              </a:buClr>
              <a:buFont typeface="Wingdings" pitchFamily="2" charset="2"/>
              <a:buChar char="§"/>
            </a:pPr>
            <a:r>
              <a:rPr lang="en-US" sz="2000" smtClean="0">
                <a:latin typeface="Palatino-Roman" charset="0"/>
                <a:cs typeface="Tahoma" pitchFamily="34" charset="0"/>
              </a:rPr>
              <a:t>Student Assessment and Educational Testing</a:t>
            </a:r>
          </a:p>
          <a:p>
            <a:pPr marL="1257300" lvl="2" indent="-346075">
              <a:spcBef>
                <a:spcPts val="675"/>
              </a:spcBef>
              <a:buClr>
                <a:schemeClr val="tx2"/>
              </a:buClr>
              <a:buFont typeface="Wingdings" pitchFamily="2" charset="2"/>
              <a:buChar char="§"/>
            </a:pPr>
            <a:r>
              <a:rPr lang="en-US" sz="2000" smtClean="0">
                <a:latin typeface="Palatino-Roman" charset="0"/>
                <a:cs typeface="Tahoma" pitchFamily="34" charset="0"/>
              </a:rPr>
              <a:t>Region Center and/or appropriate District Administrative Office</a:t>
            </a:r>
          </a:p>
          <a:p>
            <a:pPr marL="1257300" lvl="2" indent="-346075">
              <a:spcBef>
                <a:spcPts val="675"/>
              </a:spcBef>
              <a:buClr>
                <a:schemeClr val="tx2"/>
              </a:buClr>
              <a:buFont typeface="Wingdings" pitchFamily="2" charset="2"/>
              <a:buChar char="§"/>
            </a:pPr>
            <a:r>
              <a:rPr lang="en-US" sz="2000" smtClean="0">
                <a:latin typeface="Palatino-Roman" charset="0"/>
                <a:cs typeface="Tahoma" pitchFamily="34" charset="0"/>
              </a:rPr>
              <a:t>Appropriate investigative unit, if applicable</a:t>
            </a:r>
          </a:p>
          <a:p>
            <a:pPr marL="457200" indent="-346075">
              <a:spcBef>
                <a:spcPts val="675"/>
              </a:spcBef>
              <a:buClr>
                <a:schemeClr val="tx2"/>
              </a:buClr>
            </a:pPr>
            <a:r>
              <a:rPr lang="en-US" sz="2600" u="sng" smtClean="0">
                <a:latin typeface="Palatino-Roman" charset="0"/>
                <a:cs typeface="Tahoma" pitchFamily="34" charset="0"/>
              </a:rPr>
              <a:t>Note</a:t>
            </a:r>
            <a:r>
              <a:rPr lang="en-US" sz="2600" smtClean="0">
                <a:latin typeface="Palatino-Roman" charset="0"/>
                <a:cs typeface="Tahoma" pitchFamily="34" charset="0"/>
              </a:rPr>
              <a:t>:  School personnel must be prepared to provide documentation and information in support of investigations of a testing irregularity.</a:t>
            </a:r>
          </a:p>
          <a:p>
            <a:pPr marL="1257300" lvl="2" indent="-346075">
              <a:spcBef>
                <a:spcPts val="675"/>
              </a:spcBef>
              <a:buClr>
                <a:schemeClr val="tx2"/>
              </a:buClr>
              <a:buFontTx/>
              <a:buNone/>
            </a:pPr>
            <a:endParaRPr lang="en-US" sz="2000" smtClean="0">
              <a:latin typeface="Palatino-Roman" charset="0"/>
              <a:cs typeface="Tahoma" pitchFamily="34" charset="0"/>
            </a:endParaRPr>
          </a:p>
        </p:txBody>
      </p:sp>
      <p:sp>
        <p:nvSpPr>
          <p:cNvPr id="38916" name="Slide Number Placeholder 3"/>
          <p:cNvSpPr>
            <a:spLocks noGrp="1"/>
          </p:cNvSpPr>
          <p:nvPr>
            <p:ph type="sldNum" sz="quarter" idx="12"/>
          </p:nvPr>
        </p:nvSpPr>
        <p:spPr>
          <a:noFill/>
        </p:spPr>
        <p:txBody>
          <a:bodyPr/>
          <a:lstStyle/>
          <a:p>
            <a:fld id="{DF2A28D2-B792-47C5-9115-0013EB3A1A6E}" type="slidenum">
              <a:rPr lang="en-US" smtClean="0"/>
              <a:pPr/>
              <a:t>37</a:t>
            </a:fld>
            <a:endParaRPr lang="en-US" smtClean="0"/>
          </a:p>
        </p:txBody>
      </p:sp>
      <p:sp>
        <p:nvSpPr>
          <p:cNvPr id="38917" name="TextBox 4"/>
          <p:cNvSpPr txBox="1">
            <a:spLocks noChangeArrowheads="1"/>
          </p:cNvSpPr>
          <p:nvPr/>
        </p:nvSpPr>
        <p:spPr bwMode="auto">
          <a:xfrm>
            <a:off x="3116263" y="6488113"/>
            <a:ext cx="2365375" cy="277812"/>
          </a:xfrm>
          <a:prstGeom prst="rect">
            <a:avLst/>
          </a:prstGeom>
          <a:noFill/>
          <a:ln w="9525">
            <a:noFill/>
            <a:miter lim="800000"/>
            <a:headEnd/>
            <a:tailEnd/>
          </a:ln>
        </p:spPr>
        <p:txBody>
          <a:bodyPr wrap="none">
            <a:spAutoFit/>
          </a:bodyPr>
          <a:lstStyle/>
          <a:p>
            <a:pPr algn="ctr"/>
            <a:r>
              <a:rPr lang="en-US" sz="1200" b="1"/>
              <a:t>W TAM 13-14; RMS TAM 17-18</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Caveon Forensic Analyses</a:t>
            </a:r>
          </a:p>
        </p:txBody>
      </p:sp>
      <p:sp>
        <p:nvSpPr>
          <p:cNvPr id="39939" name="Content Placeholder 2"/>
          <p:cNvSpPr>
            <a:spLocks noGrp="1"/>
          </p:cNvSpPr>
          <p:nvPr>
            <p:ph idx="1"/>
          </p:nvPr>
        </p:nvSpPr>
        <p:spPr/>
        <p:txBody>
          <a:bodyPr/>
          <a:lstStyle/>
          <a:p>
            <a:r>
              <a:rPr lang="en-US" sz="2800" smtClean="0">
                <a:latin typeface="Palatino-Roman" charset="0"/>
              </a:rPr>
              <a:t>The FLDOE has contracted with Caveon Test Security to provide its Caveon Data Forensics™ for all statewide assessments.</a:t>
            </a:r>
          </a:p>
          <a:p>
            <a:r>
              <a:rPr lang="en-US" sz="2800" smtClean="0">
                <a:latin typeface="Palatino-Roman" charset="0"/>
              </a:rPr>
              <a:t>Caveon will analyze data to identify highly unusual test results for two primary groups: </a:t>
            </a:r>
          </a:p>
          <a:p>
            <a:pPr lvl="1"/>
            <a:r>
              <a:rPr lang="en-US" smtClean="0">
                <a:latin typeface="Palatino-Roman" charset="0"/>
                <a:cs typeface="Tahoma" pitchFamily="34" charset="0"/>
              </a:rPr>
              <a:t>Students with extremely similar test responses; and </a:t>
            </a:r>
          </a:p>
          <a:p>
            <a:pPr lvl="1"/>
            <a:r>
              <a:rPr lang="en-US" smtClean="0">
                <a:latin typeface="Palatino-Roman" charset="0"/>
                <a:cs typeface="Tahoma" pitchFamily="34" charset="0"/>
              </a:rPr>
              <a:t>Schools with improbable levels of similarity, gains and/or erasures.</a:t>
            </a:r>
          </a:p>
          <a:p>
            <a:r>
              <a:rPr lang="en-US" sz="2800" smtClean="0">
                <a:latin typeface="Palatino-Roman" charset="0"/>
                <a:ea typeface="MS PGothic" pitchFamily="34" charset="-128"/>
              </a:rPr>
              <a:t>Flagging only the </a:t>
            </a:r>
            <a:r>
              <a:rPr lang="en-US" sz="2800" b="1" i="1" u="sng" smtClean="0">
                <a:latin typeface="Palatino-Roman" charset="0"/>
                <a:ea typeface="MS PGothic" pitchFamily="34" charset="-128"/>
              </a:rPr>
              <a:t>most extreme </a:t>
            </a:r>
            <a:r>
              <a:rPr lang="en-US" sz="2800" smtClean="0">
                <a:latin typeface="Palatino-Roman" charset="0"/>
                <a:ea typeface="MS PGothic" pitchFamily="34" charset="-128"/>
              </a:rPr>
              <a:t>results</a:t>
            </a:r>
          </a:p>
          <a:p>
            <a:endParaRPr lang="en-US" smtClean="0"/>
          </a:p>
        </p:txBody>
      </p:sp>
      <p:sp>
        <p:nvSpPr>
          <p:cNvPr id="39940" name="Slide Number Placeholder 3"/>
          <p:cNvSpPr>
            <a:spLocks noGrp="1"/>
          </p:cNvSpPr>
          <p:nvPr>
            <p:ph type="sldNum" sz="quarter" idx="12"/>
          </p:nvPr>
        </p:nvSpPr>
        <p:spPr>
          <a:noFill/>
        </p:spPr>
        <p:txBody>
          <a:bodyPr/>
          <a:lstStyle/>
          <a:p>
            <a:fld id="{4188FDFE-5400-4B8F-AD9B-0A3ABF7B0521}" type="slidenum">
              <a:rPr lang="en-US" smtClean="0"/>
              <a:pPr/>
              <a:t>38</a:t>
            </a:fld>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p>
            <a:fld id="{A0785241-AFB8-4D7D-87E2-2A0A8CD55B18}" type="slidenum">
              <a:rPr lang="en-US" smtClean="0"/>
              <a:pPr/>
              <a:t>39</a:t>
            </a:fld>
            <a:endParaRPr lang="en-US" smtClean="0"/>
          </a:p>
        </p:txBody>
      </p:sp>
      <p:sp>
        <p:nvSpPr>
          <p:cNvPr id="40963" name="Rectangle 2"/>
          <p:cNvSpPr>
            <a:spLocks noGrp="1" noChangeArrowheads="1"/>
          </p:cNvSpPr>
          <p:nvPr>
            <p:ph type="title"/>
          </p:nvPr>
        </p:nvSpPr>
        <p:spPr/>
        <p:txBody>
          <a:bodyPr/>
          <a:lstStyle/>
          <a:p>
            <a:pPr eaLnBrk="1" hangingPunct="1"/>
            <a:r>
              <a:rPr lang="en-US" smtClean="0"/>
              <a:t>Test Invalidation</a:t>
            </a:r>
          </a:p>
        </p:txBody>
      </p:sp>
      <p:sp>
        <p:nvSpPr>
          <p:cNvPr id="40964" name="Rectangle 3"/>
          <p:cNvSpPr>
            <a:spLocks noGrp="1" noChangeArrowheads="1"/>
          </p:cNvSpPr>
          <p:nvPr>
            <p:ph type="body" idx="1"/>
          </p:nvPr>
        </p:nvSpPr>
        <p:spPr>
          <a:xfrm>
            <a:off x="304800" y="2057400"/>
            <a:ext cx="8839200" cy="4525963"/>
          </a:xfrm>
        </p:spPr>
        <p:txBody>
          <a:bodyPr/>
          <a:lstStyle/>
          <a:p>
            <a:pPr eaLnBrk="1" hangingPunct="1">
              <a:lnSpc>
                <a:spcPct val="90000"/>
              </a:lnSpc>
            </a:pPr>
            <a:r>
              <a:rPr lang="en-US" sz="2400" b="1" smtClean="0"/>
              <a:t>A test MUST be invalidated if either of the following circumstances occurs:</a:t>
            </a:r>
          </a:p>
          <a:p>
            <a:pPr lvl="1" eaLnBrk="1" hangingPunct="1">
              <a:lnSpc>
                <a:spcPct val="90000"/>
              </a:lnSpc>
            </a:pPr>
            <a:r>
              <a:rPr lang="en-US" sz="2000" smtClean="0"/>
              <a:t>A student has an electronic device during testing.</a:t>
            </a:r>
          </a:p>
          <a:p>
            <a:pPr lvl="1" eaLnBrk="1" hangingPunct="1">
              <a:lnSpc>
                <a:spcPct val="90000"/>
              </a:lnSpc>
            </a:pPr>
            <a:r>
              <a:rPr lang="en-US" sz="2000" smtClean="0"/>
              <a:t>A student is cheating during testing.</a:t>
            </a:r>
          </a:p>
          <a:p>
            <a:pPr eaLnBrk="1" hangingPunct="1">
              <a:lnSpc>
                <a:spcPct val="90000"/>
              </a:lnSpc>
            </a:pPr>
            <a:r>
              <a:rPr lang="en-US" sz="2400" b="1" smtClean="0"/>
              <a:t>A test MAY be invalidated if one of the following circumstances occurs:</a:t>
            </a:r>
          </a:p>
          <a:p>
            <a:pPr lvl="1" eaLnBrk="1" hangingPunct="1">
              <a:lnSpc>
                <a:spcPct val="90000"/>
              </a:lnSpc>
            </a:pPr>
            <a:r>
              <a:rPr lang="en-US" sz="2000" smtClean="0"/>
              <a:t>A student becomes ill and is unable to finish.</a:t>
            </a:r>
          </a:p>
          <a:p>
            <a:pPr lvl="1" eaLnBrk="1" hangingPunct="1">
              <a:lnSpc>
                <a:spcPct val="90000"/>
              </a:lnSpc>
            </a:pPr>
            <a:r>
              <a:rPr lang="en-US" sz="2000" smtClean="0"/>
              <a:t>A student is not allowed the correct amount of time.</a:t>
            </a:r>
          </a:p>
          <a:p>
            <a:pPr lvl="1" eaLnBrk="1" hangingPunct="1">
              <a:lnSpc>
                <a:spcPct val="90000"/>
              </a:lnSpc>
            </a:pPr>
            <a:r>
              <a:rPr lang="en-US" sz="2000" smtClean="0"/>
              <a:t>A error occurs in the administration of an accommodation.</a:t>
            </a:r>
          </a:p>
          <a:p>
            <a:pPr lvl="1" eaLnBrk="1" hangingPunct="1">
              <a:lnSpc>
                <a:spcPct val="90000"/>
              </a:lnSpc>
            </a:pPr>
            <a:r>
              <a:rPr lang="en-US" sz="2000" smtClean="0"/>
              <a:t>An error occurs in test administration or procedures.</a:t>
            </a:r>
          </a:p>
          <a:p>
            <a:pPr lvl="1" eaLnBrk="1" hangingPunct="1">
              <a:lnSpc>
                <a:spcPct val="90000"/>
              </a:lnSpc>
            </a:pPr>
            <a:r>
              <a:rPr lang="en-US" sz="2000" smtClean="0"/>
              <a:t>A student is disruptive during testing.</a:t>
            </a:r>
          </a:p>
          <a:p>
            <a:pPr lvl="1" eaLnBrk="1" hangingPunct="1">
              <a:lnSpc>
                <a:spcPct val="90000"/>
              </a:lnSpc>
            </a:pPr>
            <a:r>
              <a:rPr lang="en-US" sz="2000" smtClean="0"/>
              <a:t>A student works in the wrong session.</a:t>
            </a:r>
          </a:p>
          <a:p>
            <a:pPr lvl="1" eaLnBrk="1" hangingPunct="1">
              <a:lnSpc>
                <a:spcPct val="90000"/>
              </a:lnSpc>
            </a:pPr>
            <a:endParaRPr lang="en-US" sz="2000" smtClean="0"/>
          </a:p>
          <a:p>
            <a:pPr eaLnBrk="1" hangingPunct="1">
              <a:lnSpc>
                <a:spcPct val="70000"/>
              </a:lnSpc>
            </a:pPr>
            <a:endParaRPr lang="en-US" sz="2400" smtClean="0"/>
          </a:p>
        </p:txBody>
      </p:sp>
      <p:sp>
        <p:nvSpPr>
          <p:cNvPr id="40965" name="TextBox 4"/>
          <p:cNvSpPr txBox="1">
            <a:spLocks noChangeArrowheads="1"/>
          </p:cNvSpPr>
          <p:nvPr/>
        </p:nvSpPr>
        <p:spPr bwMode="auto">
          <a:xfrm>
            <a:off x="3116263" y="6488113"/>
            <a:ext cx="2365375" cy="277812"/>
          </a:xfrm>
          <a:prstGeom prst="rect">
            <a:avLst/>
          </a:prstGeom>
          <a:noFill/>
          <a:ln w="9525">
            <a:noFill/>
            <a:miter lim="800000"/>
            <a:headEnd/>
            <a:tailEnd/>
          </a:ln>
        </p:spPr>
        <p:txBody>
          <a:bodyPr wrap="none">
            <a:spAutoFit/>
          </a:bodyPr>
          <a:lstStyle/>
          <a:p>
            <a:pPr algn="ctr"/>
            <a:r>
              <a:rPr lang="en-US" sz="1200" b="1"/>
              <a:t>W TAM 16-17; RMS TAM 20-21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Writing Daily </a:t>
            </a:r>
            <a:br>
              <a:rPr lang="en-US" smtClean="0"/>
            </a:br>
            <a:r>
              <a:rPr lang="en-US" smtClean="0"/>
              <a:t>Administration Schedule</a:t>
            </a:r>
          </a:p>
        </p:txBody>
      </p:sp>
      <p:sp>
        <p:nvSpPr>
          <p:cNvPr id="5123" name="Slide Number Placeholder 3"/>
          <p:cNvSpPr>
            <a:spLocks noGrp="1"/>
          </p:cNvSpPr>
          <p:nvPr>
            <p:ph type="sldNum" sz="quarter" idx="12"/>
          </p:nvPr>
        </p:nvSpPr>
        <p:spPr>
          <a:noFill/>
        </p:spPr>
        <p:txBody>
          <a:bodyPr/>
          <a:lstStyle/>
          <a:p>
            <a:fld id="{62FBDE97-7C13-4605-B48A-42DA21867C09}" type="slidenum">
              <a:rPr lang="en-US" smtClean="0"/>
              <a:pPr/>
              <a:t>4</a:t>
            </a:fld>
            <a:endParaRPr lang="en-US" smtClean="0"/>
          </a:p>
        </p:txBody>
      </p:sp>
      <p:sp>
        <p:nvSpPr>
          <p:cNvPr id="5124" name="TextBox 4"/>
          <p:cNvSpPr txBox="1">
            <a:spLocks noChangeArrowheads="1"/>
          </p:cNvSpPr>
          <p:nvPr/>
        </p:nvSpPr>
        <p:spPr bwMode="auto">
          <a:xfrm>
            <a:off x="3548063" y="6488113"/>
            <a:ext cx="1501775" cy="277812"/>
          </a:xfrm>
          <a:prstGeom prst="rect">
            <a:avLst/>
          </a:prstGeom>
          <a:noFill/>
          <a:ln w="9525">
            <a:noFill/>
            <a:miter lim="800000"/>
            <a:headEnd/>
            <a:tailEnd/>
          </a:ln>
        </p:spPr>
        <p:txBody>
          <a:bodyPr wrap="none">
            <a:spAutoFit/>
          </a:bodyPr>
          <a:lstStyle/>
          <a:p>
            <a:pPr algn="ctr"/>
            <a:r>
              <a:rPr lang="en-US" sz="1200" b="1"/>
              <a:t>Training Packet 2</a:t>
            </a:r>
          </a:p>
        </p:txBody>
      </p:sp>
      <p:graphicFrame>
        <p:nvGraphicFramePr>
          <p:cNvPr id="7" name="Table 6"/>
          <p:cNvGraphicFramePr>
            <a:graphicFrameLocks noGrp="1"/>
          </p:cNvGraphicFramePr>
          <p:nvPr/>
        </p:nvGraphicFramePr>
        <p:xfrm>
          <a:off x="533400" y="2209800"/>
          <a:ext cx="7543801" cy="3717080"/>
        </p:xfrm>
        <a:graphic>
          <a:graphicData uri="http://schemas.openxmlformats.org/drawingml/2006/table">
            <a:tbl>
              <a:tblPr/>
              <a:tblGrid>
                <a:gridCol w="1582690"/>
                <a:gridCol w="1987037"/>
                <a:gridCol w="1987037"/>
                <a:gridCol w="1987037"/>
              </a:tblGrid>
              <a:tr h="929270">
                <a:tc>
                  <a:txBody>
                    <a:bodyPr/>
                    <a:lstStyle/>
                    <a:p>
                      <a:pPr marL="0" marR="0" algn="ctr">
                        <a:spcBef>
                          <a:spcPts val="0"/>
                        </a:spcBef>
                        <a:spcAft>
                          <a:spcPts val="0"/>
                        </a:spcAft>
                      </a:pPr>
                      <a:endParaRPr lang="en-US" sz="800" dirty="0">
                        <a:latin typeface="Times New Roman"/>
                        <a:ea typeface="Times New Roman"/>
                        <a:cs typeface="Times New Roman"/>
                      </a:endParaRPr>
                    </a:p>
                  </a:txBody>
                  <a:tcPr marL="47625" marR="4762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CACACA"/>
                      </a:bgClr>
                    </a:pattFill>
                  </a:tcPr>
                </a:tc>
                <a:tc>
                  <a:txBody>
                    <a:bodyPr/>
                    <a:lstStyle/>
                    <a:p>
                      <a:pPr marL="0" marR="0" algn="ctr">
                        <a:spcBef>
                          <a:spcPts val="0"/>
                        </a:spcBef>
                        <a:spcAft>
                          <a:spcPts val="0"/>
                        </a:spcAft>
                      </a:pPr>
                      <a:r>
                        <a:rPr lang="en-US" sz="1800" b="1" dirty="0">
                          <a:latin typeface="Cambria"/>
                          <a:ea typeface="Times New Roman"/>
                          <a:cs typeface="Arial"/>
                        </a:rPr>
                        <a:t>Day 1</a:t>
                      </a:r>
                      <a:endParaRPr lang="en-US" sz="1800" dirty="0">
                        <a:latin typeface="Times New Roman"/>
                        <a:ea typeface="Times New Roman"/>
                        <a:cs typeface="Times New Roman"/>
                      </a:endParaRPr>
                    </a:p>
                    <a:p>
                      <a:pPr marL="0" marR="0" algn="ctr">
                        <a:spcBef>
                          <a:spcPts val="0"/>
                        </a:spcBef>
                        <a:spcAft>
                          <a:spcPts val="0"/>
                        </a:spcAft>
                      </a:pPr>
                      <a:r>
                        <a:rPr lang="en-US" sz="1800" b="1" dirty="0">
                          <a:latin typeface="Cambria"/>
                          <a:ea typeface="Times New Roman"/>
                          <a:cs typeface="Arial"/>
                        </a:rPr>
                        <a:t>Tuesday,</a:t>
                      </a:r>
                      <a:endParaRPr lang="en-US" sz="1800" dirty="0">
                        <a:latin typeface="Times New Roman"/>
                        <a:ea typeface="Times New Roman"/>
                        <a:cs typeface="Times New Roman"/>
                      </a:endParaRPr>
                    </a:p>
                    <a:p>
                      <a:pPr marL="0" marR="0" algn="ctr">
                        <a:spcBef>
                          <a:spcPts val="0"/>
                        </a:spcBef>
                        <a:spcAft>
                          <a:spcPts val="0"/>
                        </a:spcAft>
                      </a:pPr>
                      <a:r>
                        <a:rPr lang="en-US" sz="1800" b="1" dirty="0">
                          <a:latin typeface="Cambria"/>
                          <a:ea typeface="Times New Roman"/>
                          <a:cs typeface="Arial"/>
                        </a:rPr>
                        <a:t>February 28</a:t>
                      </a:r>
                      <a:endParaRPr lang="en-US" sz="1800" dirty="0">
                        <a:latin typeface="Times New Roman"/>
                        <a:ea typeface="Times New Roman"/>
                        <a:cs typeface="Times New Roman"/>
                      </a:endParaRPr>
                    </a:p>
                  </a:txBody>
                  <a:tcPr marL="47625" marR="47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9D9D9"/>
                      </a:bgClr>
                    </a:pattFill>
                  </a:tcPr>
                </a:tc>
                <a:tc>
                  <a:txBody>
                    <a:bodyPr/>
                    <a:lstStyle/>
                    <a:p>
                      <a:pPr marL="0" marR="0" algn="ctr">
                        <a:spcBef>
                          <a:spcPts val="0"/>
                        </a:spcBef>
                        <a:spcAft>
                          <a:spcPts val="0"/>
                        </a:spcAft>
                      </a:pPr>
                      <a:r>
                        <a:rPr lang="en-US" sz="1800" b="1" dirty="0">
                          <a:latin typeface="Cambria"/>
                          <a:ea typeface="Times New Roman"/>
                          <a:cs typeface="Arial"/>
                        </a:rPr>
                        <a:t>Day 2</a:t>
                      </a:r>
                      <a:endParaRPr lang="en-US" sz="1800" dirty="0">
                        <a:latin typeface="Times New Roman"/>
                        <a:ea typeface="Times New Roman"/>
                        <a:cs typeface="Times New Roman"/>
                      </a:endParaRPr>
                    </a:p>
                    <a:p>
                      <a:pPr marL="0" marR="0" algn="ctr">
                        <a:spcBef>
                          <a:spcPts val="0"/>
                        </a:spcBef>
                        <a:spcAft>
                          <a:spcPts val="0"/>
                        </a:spcAft>
                      </a:pPr>
                      <a:r>
                        <a:rPr lang="en-US" sz="1800" b="1" dirty="0">
                          <a:latin typeface="Cambria"/>
                          <a:ea typeface="Times New Roman"/>
                          <a:cs typeface="Arial"/>
                        </a:rPr>
                        <a:t>Wednesday,</a:t>
                      </a:r>
                      <a:endParaRPr lang="en-US" sz="1800" dirty="0">
                        <a:latin typeface="Times New Roman"/>
                        <a:ea typeface="Times New Roman"/>
                        <a:cs typeface="Times New Roman"/>
                      </a:endParaRPr>
                    </a:p>
                    <a:p>
                      <a:pPr marL="0" marR="0" algn="ctr">
                        <a:spcBef>
                          <a:spcPts val="0"/>
                        </a:spcBef>
                        <a:spcAft>
                          <a:spcPts val="0"/>
                        </a:spcAft>
                      </a:pPr>
                      <a:r>
                        <a:rPr lang="en-US" sz="1800" b="1" dirty="0">
                          <a:latin typeface="Cambria"/>
                          <a:ea typeface="Times New Roman"/>
                          <a:cs typeface="Arial"/>
                        </a:rPr>
                        <a:t>February 29</a:t>
                      </a:r>
                      <a:endParaRPr lang="en-US" sz="1800" dirty="0">
                        <a:latin typeface="Times New Roman"/>
                        <a:ea typeface="Times New Roman"/>
                        <a:cs typeface="Times New Roman"/>
                      </a:endParaRPr>
                    </a:p>
                  </a:txBody>
                  <a:tcPr marL="47625" marR="47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9D9D9"/>
                      </a:bgClr>
                    </a:pattFill>
                  </a:tcPr>
                </a:tc>
                <a:tc>
                  <a:txBody>
                    <a:bodyPr/>
                    <a:lstStyle/>
                    <a:p>
                      <a:pPr marL="0" marR="0" algn="ctr">
                        <a:spcBef>
                          <a:spcPts val="0"/>
                        </a:spcBef>
                        <a:spcAft>
                          <a:spcPts val="0"/>
                        </a:spcAft>
                      </a:pPr>
                      <a:r>
                        <a:rPr lang="en-US" sz="1800" b="1" dirty="0">
                          <a:latin typeface="Cambria"/>
                          <a:ea typeface="Times New Roman"/>
                          <a:cs typeface="Arial"/>
                        </a:rPr>
                        <a:t>Day 3</a:t>
                      </a:r>
                      <a:endParaRPr lang="en-US" sz="1800" dirty="0">
                        <a:latin typeface="Times New Roman"/>
                        <a:ea typeface="Times New Roman"/>
                        <a:cs typeface="Times New Roman"/>
                      </a:endParaRPr>
                    </a:p>
                    <a:p>
                      <a:pPr marL="0" marR="0" algn="ctr">
                        <a:spcBef>
                          <a:spcPts val="0"/>
                        </a:spcBef>
                        <a:spcAft>
                          <a:spcPts val="0"/>
                        </a:spcAft>
                      </a:pPr>
                      <a:r>
                        <a:rPr lang="en-US" sz="1800" b="1" dirty="0">
                          <a:latin typeface="Cambria"/>
                          <a:ea typeface="Times New Roman"/>
                          <a:cs typeface="Arial"/>
                        </a:rPr>
                        <a:t>Thursday,</a:t>
                      </a:r>
                      <a:endParaRPr lang="en-US" sz="1800" dirty="0">
                        <a:latin typeface="Times New Roman"/>
                        <a:ea typeface="Times New Roman"/>
                        <a:cs typeface="Times New Roman"/>
                      </a:endParaRPr>
                    </a:p>
                    <a:p>
                      <a:pPr marL="0" marR="0" algn="ctr">
                        <a:spcBef>
                          <a:spcPts val="0"/>
                        </a:spcBef>
                        <a:spcAft>
                          <a:spcPts val="0"/>
                        </a:spcAft>
                      </a:pPr>
                      <a:r>
                        <a:rPr lang="en-US" sz="1800" b="1" dirty="0">
                          <a:latin typeface="Cambria"/>
                          <a:ea typeface="Times New Roman"/>
                          <a:cs typeface="Arial"/>
                        </a:rPr>
                        <a:t>March 1</a:t>
                      </a:r>
                      <a:endParaRPr lang="en-US" sz="1800" dirty="0">
                        <a:latin typeface="Times New Roman"/>
                        <a:ea typeface="Times New Roman"/>
                        <a:cs typeface="Times New Roman"/>
                      </a:endParaRPr>
                    </a:p>
                  </a:txBody>
                  <a:tcPr marL="47625" marR="4762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9D9D9"/>
                      </a:bgClr>
                    </a:pattFill>
                  </a:tcPr>
                </a:tc>
              </a:tr>
              <a:tr h="929270">
                <a:tc>
                  <a:txBody>
                    <a:bodyPr/>
                    <a:lstStyle/>
                    <a:p>
                      <a:pPr marL="0" marR="0" algn="ctr">
                        <a:spcBef>
                          <a:spcPts val="0"/>
                        </a:spcBef>
                        <a:spcAft>
                          <a:spcPts val="0"/>
                        </a:spcAft>
                      </a:pPr>
                      <a:r>
                        <a:rPr lang="en-US" sz="1800" b="1" dirty="0">
                          <a:latin typeface="Cambria"/>
                          <a:ea typeface="Times New Roman"/>
                          <a:cs typeface="Arial"/>
                        </a:rPr>
                        <a:t>Grade 4</a:t>
                      </a:r>
                      <a:endParaRPr lang="en-US" sz="1800" dirty="0">
                        <a:latin typeface="Times New Roman"/>
                        <a:ea typeface="Times New Roman"/>
                        <a:cs typeface="Times New Roman"/>
                      </a:endParaRPr>
                    </a:p>
                  </a:txBody>
                  <a:tcPr marL="47625" marR="4762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800" dirty="0">
                        <a:latin typeface="Cambria"/>
                        <a:ea typeface="Times New Roman"/>
                        <a:cs typeface="Arial"/>
                      </a:endParaRPr>
                    </a:p>
                    <a:p>
                      <a:pPr marL="0" marR="0" algn="ctr">
                        <a:spcBef>
                          <a:spcPts val="0"/>
                        </a:spcBef>
                        <a:spcAft>
                          <a:spcPts val="0"/>
                        </a:spcAft>
                      </a:pPr>
                      <a:r>
                        <a:rPr lang="en-US" sz="1800" dirty="0">
                          <a:latin typeface="Cambria"/>
                          <a:ea typeface="Times New Roman"/>
                          <a:cs typeface="Arial"/>
                        </a:rPr>
                        <a:t>Writing Prompt</a:t>
                      </a:r>
                      <a:endParaRPr lang="en-US" sz="1800" dirty="0">
                        <a:latin typeface="Times New Roman"/>
                        <a:ea typeface="Times New Roman"/>
                        <a:cs typeface="Times New Roman"/>
                      </a:endParaRPr>
                    </a:p>
                    <a:p>
                      <a:pPr marL="0" marR="0" algn="ctr">
                        <a:spcBef>
                          <a:spcPts val="0"/>
                        </a:spcBef>
                        <a:spcAft>
                          <a:spcPts val="0"/>
                        </a:spcAft>
                      </a:pPr>
                      <a:r>
                        <a:rPr lang="en-US" sz="1800" dirty="0">
                          <a:latin typeface="Cambria"/>
                          <a:ea typeface="Times New Roman"/>
                          <a:cs typeface="Arial"/>
                        </a:rPr>
                        <a:t> (45 Minutes)</a:t>
                      </a:r>
                      <a:endParaRPr lang="en-US" sz="1800" dirty="0">
                        <a:latin typeface="Times New Roman"/>
                        <a:ea typeface="Times New Roman"/>
                        <a:cs typeface="Times New Roman"/>
                      </a:endParaRPr>
                    </a:p>
                  </a:txBody>
                  <a:tcPr marL="47625" marR="47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Cambria"/>
                          <a:ea typeface="Times New Roman"/>
                          <a:cs typeface="Arial"/>
                        </a:rPr>
                        <a:t>Make-up Testing</a:t>
                      </a:r>
                      <a:endParaRPr lang="en-US" sz="1800" dirty="0">
                        <a:latin typeface="Times New Roman"/>
                        <a:ea typeface="Times New Roman"/>
                        <a:cs typeface="Times New Roman"/>
                      </a:endParaRPr>
                    </a:p>
                  </a:txBody>
                  <a:tcPr marL="47625" marR="47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Cambria"/>
                          <a:ea typeface="Times New Roman"/>
                          <a:cs typeface="Arial"/>
                        </a:rPr>
                        <a:t>Make-up Testing</a:t>
                      </a:r>
                      <a:endParaRPr lang="en-US" sz="1800" dirty="0">
                        <a:latin typeface="Times New Roman"/>
                        <a:ea typeface="Times New Roman"/>
                        <a:cs typeface="Times New Roman"/>
                      </a:endParaRPr>
                    </a:p>
                  </a:txBody>
                  <a:tcPr marL="47625" marR="4762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9270">
                <a:tc>
                  <a:txBody>
                    <a:bodyPr/>
                    <a:lstStyle/>
                    <a:p>
                      <a:pPr marL="0" marR="0" algn="ctr">
                        <a:spcBef>
                          <a:spcPts val="0"/>
                        </a:spcBef>
                        <a:spcAft>
                          <a:spcPts val="0"/>
                        </a:spcAft>
                      </a:pPr>
                      <a:r>
                        <a:rPr lang="en-US" sz="1800" b="1" dirty="0">
                          <a:latin typeface="Cambria"/>
                          <a:ea typeface="Times New Roman"/>
                          <a:cs typeface="Arial"/>
                        </a:rPr>
                        <a:t>Grade 8</a:t>
                      </a:r>
                      <a:endParaRPr lang="en-US" sz="1800" dirty="0">
                        <a:latin typeface="Times New Roman"/>
                        <a:ea typeface="Times New Roman"/>
                        <a:cs typeface="Times New Roman"/>
                      </a:endParaRPr>
                    </a:p>
                  </a:txBody>
                  <a:tcPr marL="47625" marR="4762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800" dirty="0">
                        <a:latin typeface="Times New Roman"/>
                        <a:ea typeface="Times New Roman"/>
                        <a:cs typeface="Times New Roman"/>
                      </a:endParaRPr>
                    </a:p>
                    <a:p>
                      <a:pPr marL="0" marR="0" algn="ctr">
                        <a:spcBef>
                          <a:spcPts val="0"/>
                        </a:spcBef>
                        <a:spcAft>
                          <a:spcPts val="0"/>
                        </a:spcAft>
                      </a:pPr>
                      <a:r>
                        <a:rPr lang="en-US" sz="1800" dirty="0">
                          <a:latin typeface="Cambria"/>
                          <a:ea typeface="Times New Roman"/>
                          <a:cs typeface="Arial"/>
                        </a:rPr>
                        <a:t>Writing Prompt</a:t>
                      </a:r>
                      <a:endParaRPr lang="en-US" sz="1800" dirty="0">
                        <a:latin typeface="Times New Roman"/>
                        <a:ea typeface="Times New Roman"/>
                        <a:cs typeface="Times New Roman"/>
                      </a:endParaRPr>
                    </a:p>
                    <a:p>
                      <a:pPr marL="0" marR="0" algn="ctr">
                        <a:spcBef>
                          <a:spcPts val="0"/>
                        </a:spcBef>
                        <a:spcAft>
                          <a:spcPts val="0"/>
                        </a:spcAft>
                      </a:pPr>
                      <a:r>
                        <a:rPr lang="en-US" sz="1800" dirty="0">
                          <a:latin typeface="Cambria"/>
                          <a:ea typeface="Times New Roman"/>
                          <a:cs typeface="Arial"/>
                        </a:rPr>
                        <a:t> (45 Minutes)</a:t>
                      </a:r>
                      <a:endParaRPr lang="en-US" sz="1800" dirty="0">
                        <a:latin typeface="Times New Roman"/>
                        <a:ea typeface="Times New Roman"/>
                        <a:cs typeface="Times New Roman"/>
                      </a:endParaRPr>
                    </a:p>
                  </a:txBody>
                  <a:tcPr marL="47625" marR="47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Cambria"/>
                          <a:ea typeface="Times New Roman"/>
                          <a:cs typeface="Arial"/>
                        </a:rPr>
                        <a:t>Make-up Testing</a:t>
                      </a:r>
                      <a:endParaRPr lang="en-US" sz="1800" dirty="0">
                        <a:latin typeface="Times New Roman"/>
                        <a:ea typeface="Times New Roman"/>
                        <a:cs typeface="Times New Roman"/>
                      </a:endParaRPr>
                    </a:p>
                  </a:txBody>
                  <a:tcPr marL="47625" marR="47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Cambria"/>
                          <a:ea typeface="Times New Roman"/>
                          <a:cs typeface="Arial"/>
                        </a:rPr>
                        <a:t>Make-up Testing</a:t>
                      </a:r>
                      <a:endParaRPr lang="en-US" sz="1800" dirty="0">
                        <a:latin typeface="Times New Roman"/>
                        <a:ea typeface="Times New Roman"/>
                        <a:cs typeface="Times New Roman"/>
                      </a:endParaRPr>
                    </a:p>
                  </a:txBody>
                  <a:tcPr marL="47625" marR="4762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9270">
                <a:tc>
                  <a:txBody>
                    <a:bodyPr/>
                    <a:lstStyle/>
                    <a:p>
                      <a:pPr marL="0" marR="0" algn="ctr">
                        <a:spcBef>
                          <a:spcPts val="0"/>
                        </a:spcBef>
                        <a:spcAft>
                          <a:spcPts val="0"/>
                        </a:spcAft>
                      </a:pPr>
                      <a:r>
                        <a:rPr lang="en-US" sz="1800" b="1" dirty="0">
                          <a:latin typeface="Cambria"/>
                          <a:ea typeface="Times New Roman"/>
                          <a:cs typeface="Arial"/>
                        </a:rPr>
                        <a:t>Grade 10</a:t>
                      </a:r>
                      <a:endParaRPr lang="en-US" sz="1800" dirty="0">
                        <a:latin typeface="Times New Roman"/>
                        <a:ea typeface="Times New Roman"/>
                        <a:cs typeface="Times New Roman"/>
                      </a:endParaRPr>
                    </a:p>
                  </a:txBody>
                  <a:tcPr marL="47625" marR="4762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endParaRPr lang="en-US" sz="1800" dirty="0">
                        <a:latin typeface="Times New Roman"/>
                        <a:ea typeface="Times New Roman"/>
                        <a:cs typeface="Times New Roman"/>
                      </a:endParaRPr>
                    </a:p>
                    <a:p>
                      <a:pPr marL="0" marR="0" algn="ctr">
                        <a:spcBef>
                          <a:spcPts val="0"/>
                        </a:spcBef>
                        <a:spcAft>
                          <a:spcPts val="0"/>
                        </a:spcAft>
                      </a:pPr>
                      <a:r>
                        <a:rPr lang="en-US" sz="1800" dirty="0">
                          <a:latin typeface="Cambria"/>
                          <a:ea typeface="Times New Roman"/>
                          <a:cs typeface="Arial"/>
                        </a:rPr>
                        <a:t>Writing Prompt</a:t>
                      </a:r>
                      <a:endParaRPr lang="en-US" sz="1800" dirty="0">
                        <a:latin typeface="Times New Roman"/>
                        <a:ea typeface="Times New Roman"/>
                        <a:cs typeface="Times New Roman"/>
                      </a:endParaRPr>
                    </a:p>
                    <a:p>
                      <a:pPr marL="0" marR="0" algn="ctr">
                        <a:spcBef>
                          <a:spcPts val="0"/>
                        </a:spcBef>
                        <a:spcAft>
                          <a:spcPts val="0"/>
                        </a:spcAft>
                      </a:pPr>
                      <a:r>
                        <a:rPr lang="en-US" sz="1800" dirty="0">
                          <a:latin typeface="Cambria"/>
                          <a:ea typeface="Times New Roman"/>
                          <a:cs typeface="Arial"/>
                        </a:rPr>
                        <a:t> (45 Minutes)</a:t>
                      </a:r>
                      <a:endParaRPr lang="en-US" sz="1800" dirty="0">
                        <a:latin typeface="Times New Roman"/>
                        <a:ea typeface="Times New Roman"/>
                        <a:cs typeface="Times New Roman"/>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Cambria"/>
                          <a:ea typeface="Times New Roman"/>
                          <a:cs typeface="Arial"/>
                        </a:rPr>
                        <a:t>Make-up Testing</a:t>
                      </a:r>
                      <a:endParaRPr lang="en-US" sz="1800" dirty="0">
                        <a:latin typeface="Times New Roman"/>
                        <a:ea typeface="Times New Roman"/>
                        <a:cs typeface="Times New Roman"/>
                      </a:endParaRPr>
                    </a:p>
                  </a:txBody>
                  <a:tcPr marL="47625" marR="47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Cambria"/>
                          <a:ea typeface="Times New Roman"/>
                          <a:cs typeface="Arial"/>
                        </a:rPr>
                        <a:t>Make-up Testing</a:t>
                      </a:r>
                      <a:endParaRPr lang="en-US" sz="1800" dirty="0">
                        <a:latin typeface="Times New Roman"/>
                        <a:ea typeface="Times New Roman"/>
                        <a:cs typeface="Times New Roman"/>
                      </a:endParaRPr>
                    </a:p>
                  </a:txBody>
                  <a:tcPr marL="47625" marR="4762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
        <p:nvSpPr>
          <p:cNvPr id="5126" name="TextBox 8"/>
          <p:cNvSpPr txBox="1">
            <a:spLocks noChangeArrowheads="1"/>
          </p:cNvSpPr>
          <p:nvPr/>
        </p:nvSpPr>
        <p:spPr bwMode="auto">
          <a:xfrm>
            <a:off x="609600" y="5943600"/>
            <a:ext cx="7848600" cy="523875"/>
          </a:xfrm>
          <a:prstGeom prst="rect">
            <a:avLst/>
          </a:prstGeom>
          <a:noFill/>
          <a:ln w="9525">
            <a:noFill/>
            <a:miter lim="800000"/>
            <a:headEnd/>
            <a:tailEnd/>
          </a:ln>
        </p:spPr>
        <p:txBody>
          <a:bodyPr>
            <a:spAutoFit/>
          </a:bodyPr>
          <a:lstStyle/>
          <a:p>
            <a:r>
              <a:rPr lang="en-US" sz="1400">
                <a:latin typeface="Cambria" pitchFamily="18" charset="0"/>
                <a:ea typeface="Times New Roman" pitchFamily="18" charset="0"/>
                <a:cs typeface="Arial" pitchFamily="34" charset="0"/>
              </a:rPr>
              <a:t> </a:t>
            </a:r>
            <a:r>
              <a:rPr lang="en-US" sz="1400" b="1">
                <a:latin typeface="Cambria" pitchFamily="18" charset="0"/>
                <a:ea typeface="Times New Roman" pitchFamily="18" charset="0"/>
                <a:cs typeface="Arial" pitchFamily="34" charset="0"/>
              </a:rPr>
              <a:t>*The 2012 FCAT Writing extended testing window for the Visually Impaired (VI) and Hospital/Homebound Program students is February 28 </a:t>
            </a:r>
            <a:r>
              <a:rPr lang="en-US" sz="1400" b="1">
                <a:ea typeface="Times New Roman" pitchFamily="18" charset="0"/>
                <a:cs typeface="Arial" pitchFamily="34" charset="0"/>
              </a:rPr>
              <a:t>–</a:t>
            </a:r>
            <a:r>
              <a:rPr lang="en-US" sz="1400" b="1">
                <a:latin typeface="Cambria" pitchFamily="18" charset="0"/>
                <a:ea typeface="Times New Roman" pitchFamily="18" charset="0"/>
                <a:cs typeface="Arial" pitchFamily="34" charset="0"/>
              </a:rPr>
              <a:t> March 6, 2012.</a:t>
            </a:r>
            <a:endParaRPr lang="en-US" sz="140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p:spPr>
        <p:txBody>
          <a:bodyPr/>
          <a:lstStyle/>
          <a:p>
            <a:fld id="{E79C9723-6D21-420E-8FD9-AEA982234FF2}" type="slidenum">
              <a:rPr lang="en-US" smtClean="0"/>
              <a:pPr/>
              <a:t>40</a:t>
            </a:fld>
            <a:endParaRPr lang="en-US" smtClean="0"/>
          </a:p>
        </p:txBody>
      </p:sp>
      <p:sp>
        <p:nvSpPr>
          <p:cNvPr id="41987" name="Rectangle 2"/>
          <p:cNvSpPr>
            <a:spLocks noGrp="1" noChangeArrowheads="1"/>
          </p:cNvSpPr>
          <p:nvPr>
            <p:ph type="title"/>
          </p:nvPr>
        </p:nvSpPr>
        <p:spPr/>
        <p:txBody>
          <a:bodyPr/>
          <a:lstStyle/>
          <a:p>
            <a:pPr eaLnBrk="1" hangingPunct="1"/>
            <a:r>
              <a:rPr lang="en-US" smtClean="0"/>
              <a:t>Test Invalidation</a:t>
            </a:r>
          </a:p>
        </p:txBody>
      </p:sp>
      <p:sp>
        <p:nvSpPr>
          <p:cNvPr id="41988" name="Rectangle 3"/>
          <p:cNvSpPr>
            <a:spLocks noGrp="1" noChangeArrowheads="1"/>
          </p:cNvSpPr>
          <p:nvPr>
            <p:ph type="body" idx="1"/>
          </p:nvPr>
        </p:nvSpPr>
        <p:spPr>
          <a:xfrm>
            <a:off x="304800" y="2057400"/>
            <a:ext cx="8610600" cy="4191000"/>
          </a:xfrm>
        </p:spPr>
        <p:txBody>
          <a:bodyPr/>
          <a:lstStyle/>
          <a:p>
            <a:pPr eaLnBrk="1" hangingPunct="1">
              <a:lnSpc>
                <a:spcPct val="90000"/>
              </a:lnSpc>
            </a:pPr>
            <a:r>
              <a:rPr lang="en-US" sz="2400" smtClean="0"/>
              <a:t>The purpose of invalidation is to identify when the validity of test results has been compromised. </a:t>
            </a:r>
          </a:p>
          <a:p>
            <a:pPr lvl="1" eaLnBrk="1" hangingPunct="1">
              <a:lnSpc>
                <a:spcPct val="90000"/>
              </a:lnSpc>
            </a:pPr>
            <a:r>
              <a:rPr lang="en-US" sz="2000" smtClean="0"/>
              <a:t>School assessment coordinators must consult with school administration for the appropriate course of action if invalidation is being considered. </a:t>
            </a:r>
          </a:p>
          <a:p>
            <a:pPr eaLnBrk="1" hangingPunct="1">
              <a:lnSpc>
                <a:spcPct val="90000"/>
              </a:lnSpc>
              <a:buFontTx/>
              <a:buNone/>
            </a:pPr>
            <a:endParaRPr lang="en-US" sz="2400" smtClean="0"/>
          </a:p>
          <a:p>
            <a:pPr eaLnBrk="1" hangingPunct="1">
              <a:lnSpc>
                <a:spcPct val="90000"/>
              </a:lnSpc>
            </a:pPr>
            <a:r>
              <a:rPr lang="en-US" sz="2400" smtClean="0"/>
              <a:t>When a student’s test is invalidated for any reason, return the invalidated test with the DNS bubble(s) gridded with all other TO BE SCORED materials.</a:t>
            </a:r>
          </a:p>
          <a:p>
            <a:pPr eaLnBrk="1" hangingPunct="1">
              <a:lnSpc>
                <a:spcPct val="90000"/>
              </a:lnSpc>
            </a:pPr>
            <a:endParaRPr lang="en-US" sz="2400" smtClean="0"/>
          </a:p>
          <a:p>
            <a:pPr eaLnBrk="1" hangingPunct="1">
              <a:lnSpc>
                <a:spcPct val="90000"/>
              </a:lnSpc>
            </a:pPr>
            <a:r>
              <a:rPr lang="en-US" sz="2400" smtClean="0"/>
              <a:t>More information about test invalidation and instructions for defective materials may be found on pages 16-17 of the Writing manual and pages 20-22 of the RMS manual.</a:t>
            </a:r>
          </a:p>
        </p:txBody>
      </p:sp>
      <p:sp>
        <p:nvSpPr>
          <p:cNvPr id="41989" name="TextBox 4"/>
          <p:cNvSpPr txBox="1">
            <a:spLocks noChangeArrowheads="1"/>
          </p:cNvSpPr>
          <p:nvPr/>
        </p:nvSpPr>
        <p:spPr bwMode="auto">
          <a:xfrm>
            <a:off x="6477000" y="0"/>
            <a:ext cx="2819400" cy="276225"/>
          </a:xfrm>
          <a:prstGeom prst="rect">
            <a:avLst/>
          </a:prstGeom>
          <a:noFill/>
          <a:ln w="9525">
            <a:noFill/>
            <a:miter lim="800000"/>
            <a:headEnd/>
            <a:tailEnd/>
          </a:ln>
        </p:spPr>
        <p:txBody>
          <a:bodyPr>
            <a:spAutoFit/>
          </a:bodyPr>
          <a:lstStyle/>
          <a:p>
            <a:pPr algn="ctr"/>
            <a:r>
              <a:rPr lang="en-US" sz="1200" b="1"/>
              <a:t>W TAM 16-18; RMS TAM 20-22</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algn="ctr">
              <a:spcAft>
                <a:spcPts val="1800"/>
              </a:spcAft>
              <a:buFontTx/>
              <a:buNone/>
              <a:defRPr/>
            </a:pPr>
            <a:endParaRPr lang="en-US" sz="4400" b="1" dirty="0" smtClean="0">
              <a:latin typeface="+mj-lt"/>
              <a:ea typeface="MS PGothic" pitchFamily="34" charset="-128"/>
              <a:cs typeface="Tahoma" pitchFamily="34" charset="0"/>
            </a:endParaRPr>
          </a:p>
          <a:p>
            <a:pPr algn="ctr">
              <a:spcAft>
                <a:spcPts val="1800"/>
              </a:spcAft>
              <a:buFontTx/>
              <a:buNone/>
              <a:defRPr/>
            </a:pPr>
            <a:r>
              <a:rPr lang="en-US" sz="4400" b="1" dirty="0" smtClean="0">
                <a:latin typeface="+mj-lt"/>
                <a:ea typeface="MS PGothic" pitchFamily="34" charset="-128"/>
                <a:cs typeface="Tahoma" pitchFamily="34" charset="0"/>
              </a:rPr>
              <a:t>Test Administrator</a:t>
            </a:r>
          </a:p>
          <a:p>
            <a:pPr algn="ctr">
              <a:spcAft>
                <a:spcPct val="20000"/>
              </a:spcAft>
              <a:buFontTx/>
              <a:buNone/>
              <a:defRPr/>
            </a:pPr>
            <a:r>
              <a:rPr lang="en-US" sz="4400" dirty="0" smtClean="0">
                <a:latin typeface="+mj-lt"/>
                <a:ea typeface="MS PGothic" pitchFamily="34" charset="-128"/>
                <a:cs typeface="Tahoma" pitchFamily="34" charset="0"/>
              </a:rPr>
              <a:t>Before, During, and After </a:t>
            </a:r>
          </a:p>
          <a:p>
            <a:pPr algn="ctr">
              <a:spcAft>
                <a:spcPct val="20000"/>
              </a:spcAft>
              <a:buFontTx/>
              <a:buNone/>
              <a:defRPr/>
            </a:pPr>
            <a:r>
              <a:rPr lang="en-US" sz="4400" dirty="0" smtClean="0">
                <a:latin typeface="+mj-lt"/>
                <a:ea typeface="MS PGothic" pitchFamily="34" charset="-128"/>
                <a:cs typeface="Tahoma" pitchFamily="34" charset="0"/>
              </a:rPr>
              <a:t>Testing</a:t>
            </a:r>
          </a:p>
          <a:p>
            <a:pPr>
              <a:defRPr/>
            </a:pPr>
            <a:endParaRPr lang="en-US" dirty="0"/>
          </a:p>
        </p:txBody>
      </p:sp>
      <p:sp>
        <p:nvSpPr>
          <p:cNvPr id="43012" name="Slide Number Placeholder 3"/>
          <p:cNvSpPr>
            <a:spLocks noGrp="1"/>
          </p:cNvSpPr>
          <p:nvPr>
            <p:ph type="sldNum" sz="quarter" idx="12"/>
          </p:nvPr>
        </p:nvSpPr>
        <p:spPr>
          <a:noFill/>
        </p:spPr>
        <p:txBody>
          <a:bodyPr/>
          <a:lstStyle/>
          <a:p>
            <a:fld id="{7F5C7EE5-9D2E-4EAA-BBBE-D4114B82B6B2}" type="slidenum">
              <a:rPr lang="en-US" smtClean="0"/>
              <a:pPr/>
              <a:t>41</a:t>
            </a:fld>
            <a:endParaRPr lang="en-US" smtClean="0"/>
          </a:p>
        </p:txBody>
      </p:sp>
      <p:sp>
        <p:nvSpPr>
          <p:cNvPr id="43013" name="TextBox 4"/>
          <p:cNvSpPr txBox="1">
            <a:spLocks noChangeArrowheads="1"/>
          </p:cNvSpPr>
          <p:nvPr/>
        </p:nvSpPr>
        <p:spPr bwMode="auto">
          <a:xfrm>
            <a:off x="3260725" y="6488113"/>
            <a:ext cx="2076450" cy="277812"/>
          </a:xfrm>
          <a:prstGeom prst="rect">
            <a:avLst/>
          </a:prstGeom>
          <a:noFill/>
          <a:ln w="9525">
            <a:noFill/>
            <a:miter lim="800000"/>
            <a:headEnd/>
            <a:tailEnd/>
          </a:ln>
        </p:spPr>
        <p:txBody>
          <a:bodyPr wrap="none">
            <a:spAutoFit/>
          </a:bodyPr>
          <a:lstStyle/>
          <a:p>
            <a:pPr algn="ctr"/>
            <a:r>
              <a:rPr lang="en-US" sz="1200" b="1"/>
              <a:t>W TAM 111; RMS TAM 323</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p>
            <a:fld id="{2A9BF07D-7C52-4334-AE83-2D86CE6C7B61}" type="slidenum">
              <a:rPr lang="en-US" smtClean="0"/>
              <a:pPr/>
              <a:t>42</a:t>
            </a:fld>
            <a:endParaRPr lang="en-US" smtClean="0"/>
          </a:p>
        </p:txBody>
      </p:sp>
      <p:sp>
        <p:nvSpPr>
          <p:cNvPr id="44035" name="Rectangle 2"/>
          <p:cNvSpPr>
            <a:spLocks noGrp="1" noChangeArrowheads="1"/>
          </p:cNvSpPr>
          <p:nvPr>
            <p:ph type="title"/>
          </p:nvPr>
        </p:nvSpPr>
        <p:spPr>
          <a:xfrm>
            <a:off x="0" y="304800"/>
            <a:ext cx="8229600" cy="1143000"/>
          </a:xfrm>
        </p:spPr>
        <p:txBody>
          <a:bodyPr/>
          <a:lstStyle/>
          <a:p>
            <a:pPr eaLnBrk="1" hangingPunct="1"/>
            <a:r>
              <a:rPr lang="en-US" smtClean="0"/>
              <a:t>Test Administrator </a:t>
            </a:r>
            <a:br>
              <a:rPr lang="en-US" smtClean="0"/>
            </a:br>
            <a:r>
              <a:rPr lang="en-US" i="1" smtClean="0"/>
              <a:t>before testing</a:t>
            </a:r>
            <a:r>
              <a:rPr lang="en-US" smtClean="0"/>
              <a:t> </a:t>
            </a:r>
          </a:p>
        </p:txBody>
      </p:sp>
      <p:sp>
        <p:nvSpPr>
          <p:cNvPr id="44036" name="Rectangle 3"/>
          <p:cNvSpPr>
            <a:spLocks noGrp="1" noChangeArrowheads="1"/>
          </p:cNvSpPr>
          <p:nvPr>
            <p:ph type="body" idx="1"/>
          </p:nvPr>
        </p:nvSpPr>
        <p:spPr/>
        <p:txBody>
          <a:bodyPr/>
          <a:lstStyle/>
          <a:p>
            <a:pPr eaLnBrk="1" hangingPunct="1"/>
            <a:r>
              <a:rPr lang="en-US" b="1" smtClean="0"/>
              <a:t>Assemble Materials</a:t>
            </a:r>
          </a:p>
          <a:p>
            <a:pPr lvl="1" eaLnBrk="1" hangingPunct="1"/>
            <a:r>
              <a:rPr lang="en-US" b="1" smtClean="0"/>
              <a:t>Test Administration Manual (Writing, RMS, and/or CBT)</a:t>
            </a:r>
            <a:endParaRPr lang="en-US" smtClean="0"/>
          </a:p>
          <a:p>
            <a:pPr lvl="1" eaLnBrk="1" hangingPunct="1"/>
            <a:r>
              <a:rPr lang="en-US" b="1" smtClean="0"/>
              <a:t>Test Group Codes</a:t>
            </a:r>
            <a:endParaRPr lang="en-US" smtClean="0"/>
          </a:p>
          <a:p>
            <a:pPr lvl="1" eaLnBrk="1" hangingPunct="1"/>
            <a:r>
              <a:rPr lang="en-US" b="1" smtClean="0"/>
              <a:t>Test Administrator Checklist</a:t>
            </a:r>
            <a:r>
              <a:rPr lang="en-US" smtClean="0"/>
              <a:t> (Appendix C of manuals)</a:t>
            </a:r>
          </a:p>
          <a:p>
            <a:pPr lvl="1" eaLnBrk="1" hangingPunct="1"/>
            <a:r>
              <a:rPr lang="en-US" b="1" smtClean="0"/>
              <a:t>Signs</a:t>
            </a:r>
            <a:r>
              <a:rPr lang="en-US" smtClean="0"/>
              <a:t> (Appendix C of manuals)</a:t>
            </a:r>
          </a:p>
          <a:p>
            <a:pPr lvl="1" eaLnBrk="1" hangingPunct="1"/>
            <a:r>
              <a:rPr lang="en-US" b="1" smtClean="0"/>
              <a:t>Security Log </a:t>
            </a:r>
            <a:r>
              <a:rPr lang="en-US" smtClean="0"/>
              <a:t>(Appendix C of manuals)</a:t>
            </a:r>
          </a:p>
          <a:p>
            <a:pPr lvl="1" eaLnBrk="1" hangingPunct="1"/>
            <a:r>
              <a:rPr lang="en-US" b="1" smtClean="0"/>
              <a:t>Seating Chart</a:t>
            </a:r>
            <a:endParaRPr lang="en-US" smtClean="0"/>
          </a:p>
          <a:p>
            <a:pPr lvl="1" eaLnBrk="1" hangingPunct="1"/>
            <a:endParaRPr lang="en-US" sz="2400" smtClean="0"/>
          </a:p>
        </p:txBody>
      </p:sp>
      <p:sp>
        <p:nvSpPr>
          <p:cNvPr id="44037" name="TextBox 4"/>
          <p:cNvSpPr txBox="1">
            <a:spLocks noChangeArrowheads="1"/>
          </p:cNvSpPr>
          <p:nvPr/>
        </p:nvSpPr>
        <p:spPr bwMode="auto">
          <a:xfrm>
            <a:off x="3116263" y="6488113"/>
            <a:ext cx="2365375" cy="277812"/>
          </a:xfrm>
          <a:prstGeom prst="rect">
            <a:avLst/>
          </a:prstGeom>
          <a:noFill/>
          <a:ln w="9525">
            <a:noFill/>
            <a:miter lim="800000"/>
            <a:headEnd/>
            <a:tailEnd/>
          </a:ln>
        </p:spPr>
        <p:txBody>
          <a:bodyPr wrap="none">
            <a:spAutoFit/>
          </a:bodyPr>
          <a:lstStyle/>
          <a:p>
            <a:pPr algn="ctr"/>
            <a:r>
              <a:rPr lang="en-US" sz="1200" b="1"/>
              <a:t>W TAM 19-21; RMS TAM 24-25</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p:spPr>
        <p:txBody>
          <a:bodyPr/>
          <a:lstStyle/>
          <a:p>
            <a:fld id="{BDFD7EAC-2996-49E7-9583-2197D2FE1277}" type="slidenum">
              <a:rPr lang="en-US" smtClean="0"/>
              <a:pPr/>
              <a:t>43</a:t>
            </a:fld>
            <a:endParaRPr lang="en-US" smtClean="0"/>
          </a:p>
        </p:txBody>
      </p:sp>
      <p:sp>
        <p:nvSpPr>
          <p:cNvPr id="45059" name="Rectangle 2"/>
          <p:cNvSpPr>
            <a:spLocks noGrp="1" noChangeArrowheads="1"/>
          </p:cNvSpPr>
          <p:nvPr>
            <p:ph type="title"/>
          </p:nvPr>
        </p:nvSpPr>
        <p:spPr>
          <a:xfrm>
            <a:off x="0" y="457200"/>
            <a:ext cx="8229600" cy="1143000"/>
          </a:xfrm>
        </p:spPr>
        <p:txBody>
          <a:bodyPr/>
          <a:lstStyle/>
          <a:p>
            <a:pPr eaLnBrk="1" hangingPunct="1"/>
            <a:r>
              <a:rPr lang="en-US" smtClean="0"/>
              <a:t>Test Administrator </a:t>
            </a:r>
            <a:br>
              <a:rPr lang="en-US" smtClean="0"/>
            </a:br>
            <a:r>
              <a:rPr lang="en-US" i="1" smtClean="0"/>
              <a:t>before testing</a:t>
            </a:r>
          </a:p>
        </p:txBody>
      </p:sp>
      <p:sp>
        <p:nvSpPr>
          <p:cNvPr id="45060" name="Rectangle 3"/>
          <p:cNvSpPr>
            <a:spLocks noGrp="1" noChangeArrowheads="1"/>
          </p:cNvSpPr>
          <p:nvPr>
            <p:ph type="body" idx="1"/>
          </p:nvPr>
        </p:nvSpPr>
        <p:spPr/>
        <p:txBody>
          <a:bodyPr/>
          <a:lstStyle/>
          <a:p>
            <a:pPr eaLnBrk="1" hangingPunct="1"/>
            <a:r>
              <a:rPr lang="en-US" smtClean="0"/>
              <a:t>Assemble Materials (cont’d)</a:t>
            </a:r>
          </a:p>
          <a:p>
            <a:pPr lvl="1" eaLnBrk="1" hangingPunct="1"/>
            <a:r>
              <a:rPr lang="en-US" b="1" smtClean="0"/>
              <a:t>Record of Required Administration Information </a:t>
            </a:r>
          </a:p>
          <a:p>
            <a:pPr lvl="1" eaLnBrk="1" hangingPunct="1"/>
            <a:r>
              <a:rPr lang="en-US" b="1" smtClean="0"/>
              <a:t>Pencils</a:t>
            </a:r>
            <a:endParaRPr lang="en-US" smtClean="0"/>
          </a:p>
          <a:p>
            <a:pPr lvl="1" eaLnBrk="1" hangingPunct="1"/>
            <a:r>
              <a:rPr lang="en-US" b="1" smtClean="0"/>
              <a:t>Watch or Clock</a:t>
            </a:r>
            <a:endParaRPr lang="en-US" smtClean="0"/>
          </a:p>
          <a:p>
            <a:pPr lvl="1" eaLnBrk="1" hangingPunct="1"/>
            <a:r>
              <a:rPr lang="en-US" b="1" smtClean="0"/>
              <a:t>Cover sheets</a:t>
            </a:r>
            <a:r>
              <a:rPr lang="en-US" smtClean="0"/>
              <a:t> (Appendix C of manuals)</a:t>
            </a:r>
          </a:p>
          <a:p>
            <a:pPr lvl="1" eaLnBrk="1" hangingPunct="1"/>
            <a:r>
              <a:rPr lang="en-US" b="1" smtClean="0"/>
              <a:t>Calculators</a:t>
            </a:r>
            <a:endParaRPr lang="en-US" smtClean="0"/>
          </a:p>
          <a:p>
            <a:pPr lvl="1" eaLnBrk="1" hangingPunct="1"/>
            <a:r>
              <a:rPr lang="en-US" b="1" smtClean="0"/>
              <a:t>Test Materials</a:t>
            </a:r>
            <a:endParaRPr lang="en-US" smtClean="0"/>
          </a:p>
          <a:p>
            <a:pPr eaLnBrk="1" hangingPunct="1"/>
            <a:endParaRPr lang="en-US" smtClean="0"/>
          </a:p>
        </p:txBody>
      </p:sp>
      <p:sp>
        <p:nvSpPr>
          <p:cNvPr id="45061" name="TextBox 4"/>
          <p:cNvSpPr txBox="1">
            <a:spLocks noChangeArrowheads="1"/>
          </p:cNvSpPr>
          <p:nvPr/>
        </p:nvSpPr>
        <p:spPr bwMode="auto">
          <a:xfrm>
            <a:off x="3116263" y="6488113"/>
            <a:ext cx="2365375" cy="277812"/>
          </a:xfrm>
          <a:prstGeom prst="rect">
            <a:avLst/>
          </a:prstGeom>
          <a:noFill/>
          <a:ln w="9525">
            <a:noFill/>
            <a:miter lim="800000"/>
            <a:headEnd/>
            <a:tailEnd/>
          </a:ln>
        </p:spPr>
        <p:txBody>
          <a:bodyPr wrap="none">
            <a:spAutoFit/>
          </a:bodyPr>
          <a:lstStyle/>
          <a:p>
            <a:pPr algn="ctr"/>
            <a:r>
              <a:rPr lang="en-US" sz="1200" b="1"/>
              <a:t>W TAM 19-21; RMS TAM 24-25</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p>
            <a:fld id="{899C81D8-7652-4567-BAF1-1B471815B582}" type="slidenum">
              <a:rPr lang="en-US" smtClean="0"/>
              <a:pPr/>
              <a:t>44</a:t>
            </a:fld>
            <a:endParaRPr lang="en-US" smtClean="0"/>
          </a:p>
        </p:txBody>
      </p:sp>
      <p:sp>
        <p:nvSpPr>
          <p:cNvPr id="46083" name="Rectangle 2"/>
          <p:cNvSpPr>
            <a:spLocks noGrp="1" noChangeArrowheads="1"/>
          </p:cNvSpPr>
          <p:nvPr>
            <p:ph type="title"/>
          </p:nvPr>
        </p:nvSpPr>
        <p:spPr/>
        <p:txBody>
          <a:bodyPr/>
          <a:lstStyle/>
          <a:p>
            <a:pPr eaLnBrk="1" hangingPunct="1"/>
            <a:r>
              <a:rPr lang="en-US" smtClean="0"/>
              <a:t>Test Administrator </a:t>
            </a:r>
            <a:br>
              <a:rPr lang="en-US" smtClean="0"/>
            </a:br>
            <a:r>
              <a:rPr lang="en-US" i="1" smtClean="0"/>
              <a:t>before testing</a:t>
            </a:r>
          </a:p>
        </p:txBody>
      </p:sp>
      <p:sp>
        <p:nvSpPr>
          <p:cNvPr id="46084" name="Rectangle 3"/>
          <p:cNvSpPr>
            <a:spLocks noGrp="1" noChangeArrowheads="1"/>
          </p:cNvSpPr>
          <p:nvPr>
            <p:ph type="body" idx="1"/>
          </p:nvPr>
        </p:nvSpPr>
        <p:spPr>
          <a:xfrm>
            <a:off x="304800" y="2057400"/>
            <a:ext cx="8458200" cy="4800600"/>
          </a:xfrm>
        </p:spPr>
        <p:txBody>
          <a:bodyPr/>
          <a:lstStyle/>
          <a:p>
            <a:pPr eaLnBrk="1" hangingPunct="1">
              <a:lnSpc>
                <a:spcPct val="70000"/>
              </a:lnSpc>
              <a:buFontTx/>
              <a:buNone/>
            </a:pPr>
            <a:r>
              <a:rPr lang="en-US" sz="2800" b="1" smtClean="0"/>
              <a:t>Sign and return: </a:t>
            </a:r>
          </a:p>
          <a:p>
            <a:pPr eaLnBrk="1" hangingPunct="1">
              <a:lnSpc>
                <a:spcPct val="90000"/>
              </a:lnSpc>
            </a:pPr>
            <a:r>
              <a:rPr lang="en-US" sz="2600" i="1" smtClean="0"/>
              <a:t>FCAT/FCAT 2.0 Security Agreement</a:t>
            </a:r>
            <a:r>
              <a:rPr lang="en-US" sz="2600" smtClean="0"/>
              <a:t>, which indicates that the test administrator:</a:t>
            </a:r>
          </a:p>
          <a:p>
            <a:pPr lvl="1" eaLnBrk="1" hangingPunct="1">
              <a:lnSpc>
                <a:spcPct val="90000"/>
              </a:lnSpc>
            </a:pPr>
            <a:r>
              <a:rPr lang="en-US" sz="2000" smtClean="0"/>
              <a:t>Received training</a:t>
            </a:r>
          </a:p>
          <a:p>
            <a:pPr lvl="1" eaLnBrk="1" hangingPunct="1">
              <a:lnSpc>
                <a:spcPct val="90000"/>
              </a:lnSpc>
            </a:pPr>
            <a:r>
              <a:rPr lang="en-US" sz="2000" smtClean="0"/>
              <a:t>Read the Test Security Statute and State Board Rule</a:t>
            </a:r>
          </a:p>
          <a:p>
            <a:pPr lvl="1" eaLnBrk="1" hangingPunct="1">
              <a:lnSpc>
                <a:spcPct val="90000"/>
              </a:lnSpc>
            </a:pPr>
            <a:r>
              <a:rPr lang="en-US" sz="2000" smtClean="0"/>
              <a:t>Read all applicable portions of the Test Administration Manuals</a:t>
            </a:r>
          </a:p>
          <a:p>
            <a:pPr lvl="1" eaLnBrk="1" hangingPunct="1">
              <a:lnSpc>
                <a:spcPct val="90000"/>
              </a:lnSpc>
            </a:pPr>
            <a:r>
              <a:rPr lang="en-US" sz="2000" smtClean="0"/>
              <a:t>Understands and agrees to adhere to all test security and administration policies and procedures</a:t>
            </a:r>
          </a:p>
          <a:p>
            <a:pPr eaLnBrk="1" hangingPunct="1">
              <a:lnSpc>
                <a:spcPct val="90000"/>
              </a:lnSpc>
            </a:pPr>
            <a:endParaRPr lang="en-US" sz="2600" i="1" smtClean="0"/>
          </a:p>
          <a:p>
            <a:pPr eaLnBrk="1" hangingPunct="1">
              <a:lnSpc>
                <a:spcPct val="90000"/>
              </a:lnSpc>
            </a:pPr>
            <a:r>
              <a:rPr lang="en-US" sz="2600" i="1" smtClean="0"/>
              <a:t>Test Administrator Prohibited Activities Form </a:t>
            </a:r>
          </a:p>
          <a:p>
            <a:pPr lvl="1" eaLnBrk="1" hangingPunct="1">
              <a:lnSpc>
                <a:spcPct val="90000"/>
              </a:lnSpc>
            </a:pPr>
            <a:r>
              <a:rPr lang="en-US" sz="2200" smtClean="0"/>
              <a:t>Their </a:t>
            </a:r>
            <a:r>
              <a:rPr lang="en-US" sz="2200" b="1" smtClean="0"/>
              <a:t>certification number </a:t>
            </a:r>
            <a:r>
              <a:rPr lang="en-US" sz="2200" smtClean="0"/>
              <a:t>must be recorded on this form</a:t>
            </a:r>
          </a:p>
        </p:txBody>
      </p:sp>
      <p:sp>
        <p:nvSpPr>
          <p:cNvPr id="46085" name="TextBox 4"/>
          <p:cNvSpPr txBox="1">
            <a:spLocks noChangeArrowheads="1"/>
          </p:cNvSpPr>
          <p:nvPr/>
        </p:nvSpPr>
        <p:spPr bwMode="auto">
          <a:xfrm>
            <a:off x="3336925" y="6488113"/>
            <a:ext cx="1924050" cy="277812"/>
          </a:xfrm>
          <a:prstGeom prst="rect">
            <a:avLst/>
          </a:prstGeom>
          <a:noFill/>
          <a:ln w="9525">
            <a:noFill/>
            <a:miter lim="800000"/>
            <a:headEnd/>
            <a:tailEnd/>
          </a:ln>
        </p:spPr>
        <p:txBody>
          <a:bodyPr wrap="none">
            <a:spAutoFit/>
          </a:bodyPr>
          <a:lstStyle/>
          <a:p>
            <a:pPr algn="ctr"/>
            <a:r>
              <a:rPr lang="en-US" sz="1200" b="1"/>
              <a:t>W TAM 18; RMS TAM 23</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Test Administrator </a:t>
            </a:r>
            <a:br>
              <a:rPr lang="en-US" smtClean="0"/>
            </a:br>
            <a:r>
              <a:rPr lang="en-US" i="1" smtClean="0"/>
              <a:t>before testing</a:t>
            </a:r>
            <a:endParaRPr lang="en-US" smtClean="0"/>
          </a:p>
        </p:txBody>
      </p:sp>
      <p:sp>
        <p:nvSpPr>
          <p:cNvPr id="47107" name="Slide Number Placeholder 3"/>
          <p:cNvSpPr>
            <a:spLocks noGrp="1"/>
          </p:cNvSpPr>
          <p:nvPr>
            <p:ph type="sldNum" sz="quarter" idx="12"/>
          </p:nvPr>
        </p:nvSpPr>
        <p:spPr>
          <a:noFill/>
        </p:spPr>
        <p:txBody>
          <a:bodyPr/>
          <a:lstStyle/>
          <a:p>
            <a:fld id="{029F137F-6688-40C0-BA91-35AB7D112A2E}" type="slidenum">
              <a:rPr lang="en-US" smtClean="0"/>
              <a:pPr/>
              <a:t>45</a:t>
            </a:fld>
            <a:endParaRPr lang="en-US" smtClean="0"/>
          </a:p>
        </p:txBody>
      </p:sp>
      <p:pic>
        <p:nvPicPr>
          <p:cNvPr id="47108" name="Picture 3"/>
          <p:cNvPicPr>
            <a:picLocks noChangeAspect="1" noChangeArrowheads="1"/>
          </p:cNvPicPr>
          <p:nvPr/>
        </p:nvPicPr>
        <p:blipFill>
          <a:blip r:embed="rId3"/>
          <a:srcRect/>
          <a:stretch>
            <a:fillRect/>
          </a:stretch>
        </p:blipFill>
        <p:spPr bwMode="auto">
          <a:xfrm>
            <a:off x="685800" y="2057400"/>
            <a:ext cx="3490913" cy="4267200"/>
          </a:xfrm>
          <a:prstGeom prst="rect">
            <a:avLst/>
          </a:prstGeom>
          <a:noFill/>
          <a:ln w="9525">
            <a:solidFill>
              <a:schemeClr val="tx1"/>
            </a:solidFill>
            <a:miter lim="800000"/>
            <a:headEnd/>
            <a:tailEnd/>
          </a:ln>
        </p:spPr>
      </p:pic>
      <p:pic>
        <p:nvPicPr>
          <p:cNvPr id="47109" name="Picture 8"/>
          <p:cNvPicPr>
            <a:picLocks noChangeAspect="1" noChangeArrowheads="1"/>
          </p:cNvPicPr>
          <p:nvPr/>
        </p:nvPicPr>
        <p:blipFill>
          <a:blip r:embed="rId4"/>
          <a:srcRect/>
          <a:stretch>
            <a:fillRect/>
          </a:stretch>
        </p:blipFill>
        <p:spPr bwMode="auto">
          <a:xfrm>
            <a:off x="5181600" y="2057400"/>
            <a:ext cx="3581400" cy="4224338"/>
          </a:xfrm>
          <a:prstGeom prst="rect">
            <a:avLst/>
          </a:prstGeom>
          <a:noFill/>
          <a:ln w="9525">
            <a:solidFill>
              <a:schemeClr val="tx1"/>
            </a:solidFill>
            <a:miter lim="800000"/>
            <a:headEnd/>
            <a:tailEnd/>
          </a:ln>
        </p:spPr>
      </p:pic>
      <p:sp>
        <p:nvSpPr>
          <p:cNvPr id="47110" name="TextBox 5"/>
          <p:cNvSpPr txBox="1">
            <a:spLocks noChangeArrowheads="1"/>
          </p:cNvSpPr>
          <p:nvPr/>
        </p:nvSpPr>
        <p:spPr bwMode="auto">
          <a:xfrm>
            <a:off x="2987675" y="6488113"/>
            <a:ext cx="2620963" cy="277812"/>
          </a:xfrm>
          <a:prstGeom prst="rect">
            <a:avLst/>
          </a:prstGeom>
          <a:noFill/>
          <a:ln w="9525">
            <a:noFill/>
            <a:miter lim="800000"/>
            <a:headEnd/>
            <a:tailEnd/>
          </a:ln>
        </p:spPr>
        <p:txBody>
          <a:bodyPr wrap="none">
            <a:spAutoFit/>
          </a:bodyPr>
          <a:lstStyle/>
          <a:p>
            <a:pPr algn="ctr"/>
            <a:r>
              <a:rPr lang="en-US" sz="1200" b="1"/>
              <a:t>W TAM 99-101; RMS TAM 315-317</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p:spPr>
        <p:txBody>
          <a:bodyPr/>
          <a:lstStyle/>
          <a:p>
            <a:fld id="{1EA2FC03-1160-46B4-A8A2-DCA5CBD3EAB6}" type="slidenum">
              <a:rPr lang="en-US" smtClean="0"/>
              <a:pPr/>
              <a:t>46</a:t>
            </a:fld>
            <a:endParaRPr lang="en-US" smtClean="0"/>
          </a:p>
        </p:txBody>
      </p:sp>
      <p:sp>
        <p:nvSpPr>
          <p:cNvPr id="48131" name="Rectangle 2"/>
          <p:cNvSpPr>
            <a:spLocks noGrp="1" noChangeArrowheads="1"/>
          </p:cNvSpPr>
          <p:nvPr>
            <p:ph type="title"/>
          </p:nvPr>
        </p:nvSpPr>
        <p:spPr/>
        <p:txBody>
          <a:bodyPr/>
          <a:lstStyle/>
          <a:p>
            <a:pPr eaLnBrk="1" hangingPunct="1"/>
            <a:r>
              <a:rPr lang="en-US" smtClean="0"/>
              <a:t>Test Administrator</a:t>
            </a:r>
            <a:br>
              <a:rPr lang="en-US" smtClean="0"/>
            </a:br>
            <a:r>
              <a:rPr lang="en-US" i="1" smtClean="0"/>
              <a:t>during testing</a:t>
            </a:r>
          </a:p>
        </p:txBody>
      </p:sp>
      <p:sp>
        <p:nvSpPr>
          <p:cNvPr id="48132" name="Rectangle 3"/>
          <p:cNvSpPr>
            <a:spLocks noGrp="1" noChangeArrowheads="1"/>
          </p:cNvSpPr>
          <p:nvPr>
            <p:ph type="body" idx="1"/>
          </p:nvPr>
        </p:nvSpPr>
        <p:spPr/>
        <p:txBody>
          <a:bodyPr/>
          <a:lstStyle/>
          <a:p>
            <a:pPr eaLnBrk="1" hangingPunct="1">
              <a:lnSpc>
                <a:spcPct val="90000"/>
              </a:lnSpc>
            </a:pPr>
            <a:r>
              <a:rPr lang="en-US" sz="2400" smtClean="0"/>
              <a:t>Maintain these documents:</a:t>
            </a:r>
          </a:p>
          <a:p>
            <a:pPr lvl="1" eaLnBrk="1" hangingPunct="1">
              <a:lnSpc>
                <a:spcPct val="90000"/>
              </a:lnSpc>
            </a:pPr>
            <a:r>
              <a:rPr lang="en-US" sz="2000" smtClean="0"/>
              <a:t>Security Log, a seating chart, and a form to collect required administration information  for your room</a:t>
            </a:r>
          </a:p>
          <a:p>
            <a:pPr eaLnBrk="1" hangingPunct="1">
              <a:lnSpc>
                <a:spcPct val="90000"/>
              </a:lnSpc>
            </a:pPr>
            <a:endParaRPr lang="en-US" sz="2400" smtClean="0"/>
          </a:p>
          <a:p>
            <a:pPr eaLnBrk="1" hangingPunct="1">
              <a:lnSpc>
                <a:spcPct val="90000"/>
              </a:lnSpc>
            </a:pPr>
            <a:r>
              <a:rPr lang="en-US" sz="2400" smtClean="0"/>
              <a:t>Read the appropriate administration scripts VERBATIM to students. </a:t>
            </a:r>
          </a:p>
          <a:p>
            <a:pPr lvl="1" eaLnBrk="1" hangingPunct="1">
              <a:lnSpc>
                <a:spcPct val="90000"/>
              </a:lnSpc>
            </a:pPr>
            <a:r>
              <a:rPr lang="en-US" sz="2000" smtClean="0"/>
              <a:t>Please read the important information and adhere to the instructions between the SAY boxes.</a:t>
            </a:r>
          </a:p>
          <a:p>
            <a:pPr eaLnBrk="1" hangingPunct="1">
              <a:lnSpc>
                <a:spcPct val="90000"/>
              </a:lnSpc>
            </a:pPr>
            <a:endParaRPr lang="en-US" sz="2400" smtClean="0"/>
          </a:p>
          <a:p>
            <a:pPr eaLnBrk="1" hangingPunct="1">
              <a:lnSpc>
                <a:spcPct val="90000"/>
              </a:lnSpc>
            </a:pPr>
            <a:r>
              <a:rPr lang="en-US" sz="2400" smtClean="0"/>
              <a:t>Keep accurate time for each test session and display times for students.</a:t>
            </a:r>
          </a:p>
          <a:p>
            <a:pPr eaLnBrk="1" hangingPunct="1">
              <a:lnSpc>
                <a:spcPct val="90000"/>
              </a:lnSpc>
            </a:pPr>
            <a:endParaRPr lang="en-US" sz="2400" smtClean="0"/>
          </a:p>
        </p:txBody>
      </p:sp>
      <p:sp>
        <p:nvSpPr>
          <p:cNvPr id="48133" name="TextBox 4"/>
          <p:cNvSpPr txBox="1">
            <a:spLocks noChangeArrowheads="1"/>
          </p:cNvSpPr>
          <p:nvPr/>
        </p:nvSpPr>
        <p:spPr bwMode="auto">
          <a:xfrm>
            <a:off x="3116263" y="6488113"/>
            <a:ext cx="2365375" cy="277812"/>
          </a:xfrm>
          <a:prstGeom prst="rect">
            <a:avLst/>
          </a:prstGeom>
          <a:noFill/>
          <a:ln w="9525">
            <a:noFill/>
            <a:miter lim="800000"/>
            <a:headEnd/>
            <a:tailEnd/>
          </a:ln>
        </p:spPr>
        <p:txBody>
          <a:bodyPr wrap="none">
            <a:spAutoFit/>
          </a:bodyPr>
          <a:lstStyle/>
          <a:p>
            <a:pPr algn="ctr"/>
            <a:r>
              <a:rPr lang="en-US" sz="1200" b="1"/>
              <a:t>W TAM 22-23; RMS TAM 30-31</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p:spPr>
        <p:txBody>
          <a:bodyPr/>
          <a:lstStyle/>
          <a:p>
            <a:fld id="{A739E3EB-4E2F-4772-AADA-18B3B041D44F}" type="slidenum">
              <a:rPr lang="en-US" smtClean="0"/>
              <a:pPr/>
              <a:t>47</a:t>
            </a:fld>
            <a:endParaRPr lang="en-US" smtClean="0"/>
          </a:p>
        </p:txBody>
      </p:sp>
      <p:sp>
        <p:nvSpPr>
          <p:cNvPr id="49155" name="Rectangle 2"/>
          <p:cNvSpPr>
            <a:spLocks noGrp="1" noChangeArrowheads="1"/>
          </p:cNvSpPr>
          <p:nvPr>
            <p:ph type="title"/>
          </p:nvPr>
        </p:nvSpPr>
        <p:spPr/>
        <p:txBody>
          <a:bodyPr/>
          <a:lstStyle/>
          <a:p>
            <a:pPr eaLnBrk="1" hangingPunct="1"/>
            <a:r>
              <a:rPr lang="en-US" smtClean="0"/>
              <a:t>Test Administrator</a:t>
            </a:r>
            <a:br>
              <a:rPr lang="en-US" smtClean="0"/>
            </a:br>
            <a:r>
              <a:rPr lang="en-US" i="1" smtClean="0"/>
              <a:t>during testing</a:t>
            </a:r>
          </a:p>
        </p:txBody>
      </p:sp>
      <p:sp>
        <p:nvSpPr>
          <p:cNvPr id="49156" name="Rectangle 3"/>
          <p:cNvSpPr>
            <a:spLocks noGrp="1" noChangeArrowheads="1"/>
          </p:cNvSpPr>
          <p:nvPr>
            <p:ph type="body" idx="1"/>
          </p:nvPr>
        </p:nvSpPr>
        <p:spPr/>
        <p:txBody>
          <a:bodyPr/>
          <a:lstStyle/>
          <a:p>
            <a:pPr eaLnBrk="1" hangingPunct="1">
              <a:lnSpc>
                <a:spcPct val="70000"/>
              </a:lnSpc>
            </a:pPr>
            <a:r>
              <a:rPr lang="en-US" sz="2800" smtClean="0"/>
              <a:t>Supervise test administration and ensure that students:</a:t>
            </a:r>
          </a:p>
          <a:p>
            <a:pPr lvl="1" eaLnBrk="1" hangingPunct="1">
              <a:lnSpc>
                <a:spcPct val="90000"/>
              </a:lnSpc>
            </a:pPr>
            <a:r>
              <a:rPr lang="en-US" sz="2400" smtClean="0"/>
              <a:t>Are using only No. 2 pencils </a:t>
            </a:r>
          </a:p>
          <a:p>
            <a:pPr lvl="1" eaLnBrk="1" hangingPunct="1">
              <a:lnSpc>
                <a:spcPct val="90000"/>
              </a:lnSpc>
            </a:pPr>
            <a:r>
              <a:rPr lang="en-US" sz="2400" smtClean="0"/>
              <a:t>Do not have books, notes, scratch paper, or electronic devices of any kind (except approved four-function calculators, if applicable) during testing, even if they do not use them</a:t>
            </a:r>
          </a:p>
          <a:p>
            <a:pPr lvl="1" eaLnBrk="1" hangingPunct="1">
              <a:lnSpc>
                <a:spcPct val="90000"/>
              </a:lnSpc>
            </a:pPr>
            <a:r>
              <a:rPr lang="en-US" sz="2400" smtClean="0"/>
              <a:t>Have signed the student pledge</a:t>
            </a:r>
          </a:p>
          <a:p>
            <a:pPr lvl="1" eaLnBrk="1" hangingPunct="1">
              <a:lnSpc>
                <a:spcPct val="90000"/>
              </a:lnSpc>
            </a:pPr>
            <a:r>
              <a:rPr lang="en-US" sz="2400" smtClean="0"/>
              <a:t>Do not talk or make any disturbance</a:t>
            </a:r>
          </a:p>
          <a:p>
            <a:pPr lvl="1" eaLnBrk="1" hangingPunct="1">
              <a:lnSpc>
                <a:spcPct val="90000"/>
              </a:lnSpc>
            </a:pPr>
            <a:r>
              <a:rPr lang="en-US" sz="2400" smtClean="0"/>
              <a:t>Are working independently</a:t>
            </a:r>
          </a:p>
          <a:p>
            <a:pPr lvl="1" eaLnBrk="1" hangingPunct="1">
              <a:lnSpc>
                <a:spcPct val="90000"/>
              </a:lnSpc>
            </a:pPr>
            <a:r>
              <a:rPr lang="en-US" sz="2400" smtClean="0"/>
              <a:t>Are working in the correct session and recording their answers in the appropriate area</a:t>
            </a:r>
          </a:p>
          <a:p>
            <a:pPr lvl="1" eaLnBrk="1" hangingPunct="1">
              <a:lnSpc>
                <a:spcPct val="90000"/>
              </a:lnSpc>
            </a:pPr>
            <a:endParaRPr lang="en-US" sz="2400" smtClean="0"/>
          </a:p>
          <a:p>
            <a:pPr eaLnBrk="1" hangingPunct="1">
              <a:lnSpc>
                <a:spcPct val="70000"/>
              </a:lnSpc>
            </a:pPr>
            <a:endParaRPr lang="en-US" sz="2800" smtClean="0"/>
          </a:p>
        </p:txBody>
      </p:sp>
      <p:sp>
        <p:nvSpPr>
          <p:cNvPr id="49157" name="TextBox 4"/>
          <p:cNvSpPr txBox="1">
            <a:spLocks noChangeArrowheads="1"/>
          </p:cNvSpPr>
          <p:nvPr/>
        </p:nvSpPr>
        <p:spPr bwMode="auto">
          <a:xfrm>
            <a:off x="3225800" y="6488113"/>
            <a:ext cx="2144713" cy="277812"/>
          </a:xfrm>
          <a:prstGeom prst="rect">
            <a:avLst/>
          </a:prstGeom>
          <a:noFill/>
          <a:ln w="9525">
            <a:noFill/>
            <a:miter lim="800000"/>
            <a:headEnd/>
            <a:tailEnd/>
          </a:ln>
        </p:spPr>
        <p:txBody>
          <a:bodyPr wrap="none">
            <a:spAutoFit/>
          </a:bodyPr>
          <a:lstStyle/>
          <a:p>
            <a:pPr algn="ctr"/>
            <a:r>
              <a:rPr lang="en-US" sz="1200" b="1"/>
              <a:t>W TAM 23; RMS TAM 31-32</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p>
            <a:fld id="{8A554BBA-FC56-4233-9CF6-167BB109D3E7}" type="slidenum">
              <a:rPr lang="en-US" smtClean="0"/>
              <a:pPr/>
              <a:t>48</a:t>
            </a:fld>
            <a:endParaRPr lang="en-US" smtClean="0"/>
          </a:p>
        </p:txBody>
      </p:sp>
      <p:sp>
        <p:nvSpPr>
          <p:cNvPr id="50179" name="Rectangle 2"/>
          <p:cNvSpPr>
            <a:spLocks noGrp="1" noChangeArrowheads="1"/>
          </p:cNvSpPr>
          <p:nvPr>
            <p:ph type="title"/>
          </p:nvPr>
        </p:nvSpPr>
        <p:spPr/>
        <p:txBody>
          <a:bodyPr/>
          <a:lstStyle/>
          <a:p>
            <a:pPr eaLnBrk="1" hangingPunct="1"/>
            <a:r>
              <a:rPr lang="en-US" smtClean="0"/>
              <a:t>Test Administrator</a:t>
            </a:r>
            <a:br>
              <a:rPr lang="en-US" smtClean="0"/>
            </a:br>
            <a:r>
              <a:rPr lang="en-US" i="1" smtClean="0"/>
              <a:t>during testing</a:t>
            </a:r>
          </a:p>
        </p:txBody>
      </p:sp>
      <p:sp>
        <p:nvSpPr>
          <p:cNvPr id="50180" name="Rectangle 3"/>
          <p:cNvSpPr>
            <a:spLocks noGrp="1" noChangeArrowheads="1"/>
          </p:cNvSpPr>
          <p:nvPr>
            <p:ph type="body" idx="1"/>
          </p:nvPr>
        </p:nvSpPr>
        <p:spPr>
          <a:xfrm>
            <a:off x="304800" y="2057400"/>
            <a:ext cx="8610600" cy="4800600"/>
          </a:xfrm>
        </p:spPr>
        <p:txBody>
          <a:bodyPr/>
          <a:lstStyle/>
          <a:p>
            <a:pPr eaLnBrk="1" hangingPunct="1">
              <a:lnSpc>
                <a:spcPct val="90000"/>
              </a:lnSpc>
            </a:pPr>
            <a:r>
              <a:rPr lang="en-US" sz="2400" smtClean="0"/>
              <a:t>It is not appropriate to use cell or classroom phones, grade papers, or work on the computer during testing.</a:t>
            </a:r>
          </a:p>
          <a:p>
            <a:pPr eaLnBrk="1" hangingPunct="1">
              <a:lnSpc>
                <a:spcPct val="90000"/>
              </a:lnSpc>
            </a:pPr>
            <a:r>
              <a:rPr lang="en-US" sz="2400" smtClean="0"/>
              <a:t>While you may encourage students to continue working, y</a:t>
            </a:r>
            <a:r>
              <a:rPr lang="en-US" sz="2400" b="1" smtClean="0"/>
              <a:t>ou may not </a:t>
            </a:r>
            <a:r>
              <a:rPr lang="en-US" sz="2400" smtClean="0"/>
              <a:t>talk with them about test items or help them with their answers. </a:t>
            </a:r>
          </a:p>
          <a:p>
            <a:pPr eaLnBrk="1" hangingPunct="1">
              <a:lnSpc>
                <a:spcPct val="90000"/>
              </a:lnSpc>
            </a:pPr>
            <a:r>
              <a:rPr lang="en-US" sz="2400" smtClean="0"/>
              <a:t>If students finish the test before the allotted time for the session has elapsed, you may encourage them to go back and check their work.</a:t>
            </a:r>
          </a:p>
          <a:p>
            <a:pPr eaLnBrk="1" hangingPunct="1">
              <a:lnSpc>
                <a:spcPct val="90000"/>
              </a:lnSpc>
            </a:pPr>
            <a:r>
              <a:rPr lang="en-US" sz="2400" smtClean="0"/>
              <a:t>Students must be monitored </a:t>
            </a:r>
            <a:r>
              <a:rPr lang="en-US" sz="2400" smtClean="0">
                <a:latin typeface="Palatino-Roman" charset="0"/>
                <a:cs typeface="Tahoma" pitchFamily="34" charset="0"/>
              </a:rPr>
              <a:t>during lunch break or extended breaks.</a:t>
            </a:r>
            <a:endParaRPr lang="en-US" sz="2400" smtClean="0"/>
          </a:p>
          <a:p>
            <a:pPr eaLnBrk="1" hangingPunct="1">
              <a:lnSpc>
                <a:spcPct val="90000"/>
              </a:lnSpc>
            </a:pPr>
            <a:r>
              <a:rPr lang="en-US" sz="2400" smtClean="0"/>
              <a:t>Test materials may not be returned to students once the materials have been collected.</a:t>
            </a:r>
          </a:p>
          <a:p>
            <a:pPr eaLnBrk="1" hangingPunct="1">
              <a:lnSpc>
                <a:spcPct val="60000"/>
              </a:lnSpc>
            </a:pPr>
            <a:endParaRPr lang="en-US" sz="2000" smtClean="0"/>
          </a:p>
        </p:txBody>
      </p:sp>
      <p:sp>
        <p:nvSpPr>
          <p:cNvPr id="50181" name="TextBox 4"/>
          <p:cNvSpPr txBox="1">
            <a:spLocks noChangeArrowheads="1"/>
          </p:cNvSpPr>
          <p:nvPr/>
        </p:nvSpPr>
        <p:spPr bwMode="auto">
          <a:xfrm>
            <a:off x="3225800" y="6488113"/>
            <a:ext cx="2144713" cy="277812"/>
          </a:xfrm>
          <a:prstGeom prst="rect">
            <a:avLst/>
          </a:prstGeom>
          <a:noFill/>
          <a:ln w="9525">
            <a:noFill/>
            <a:miter lim="800000"/>
            <a:headEnd/>
            <a:tailEnd/>
          </a:ln>
        </p:spPr>
        <p:txBody>
          <a:bodyPr wrap="none">
            <a:spAutoFit/>
          </a:bodyPr>
          <a:lstStyle/>
          <a:p>
            <a:pPr algn="ctr"/>
            <a:r>
              <a:rPr lang="en-US" sz="1200" b="1"/>
              <a:t>W TAM 23; RMS TAM 31-32</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xfrm>
            <a:off x="7010400" y="6381750"/>
            <a:ext cx="2133600" cy="476250"/>
          </a:xfrm>
          <a:noFill/>
        </p:spPr>
        <p:txBody>
          <a:bodyPr/>
          <a:lstStyle/>
          <a:p>
            <a:fld id="{90E43811-589C-4D46-90E6-21258CB6908A}" type="slidenum">
              <a:rPr lang="en-US" smtClean="0"/>
              <a:pPr/>
              <a:t>49</a:t>
            </a:fld>
            <a:endParaRPr lang="en-US" smtClean="0"/>
          </a:p>
        </p:txBody>
      </p:sp>
      <p:sp>
        <p:nvSpPr>
          <p:cNvPr id="51203" name="Rectangle 2"/>
          <p:cNvSpPr>
            <a:spLocks noGrp="1" noChangeArrowheads="1"/>
          </p:cNvSpPr>
          <p:nvPr>
            <p:ph type="title"/>
          </p:nvPr>
        </p:nvSpPr>
        <p:spPr/>
        <p:txBody>
          <a:bodyPr/>
          <a:lstStyle/>
          <a:p>
            <a:pPr eaLnBrk="1" hangingPunct="1"/>
            <a:r>
              <a:rPr lang="en-US" smtClean="0"/>
              <a:t>Test Administrator</a:t>
            </a:r>
            <a:br>
              <a:rPr lang="en-US" smtClean="0"/>
            </a:br>
            <a:r>
              <a:rPr lang="en-US" i="1" smtClean="0"/>
              <a:t>after testing</a:t>
            </a:r>
          </a:p>
        </p:txBody>
      </p:sp>
      <p:sp>
        <p:nvSpPr>
          <p:cNvPr id="51204" name="Rectangle 3"/>
          <p:cNvSpPr>
            <a:spLocks noGrp="1" noChangeArrowheads="1"/>
          </p:cNvSpPr>
          <p:nvPr>
            <p:ph type="body" idx="1"/>
          </p:nvPr>
        </p:nvSpPr>
        <p:spPr>
          <a:xfrm>
            <a:off x="228600" y="2057400"/>
            <a:ext cx="8610600" cy="4648200"/>
          </a:xfrm>
        </p:spPr>
        <p:txBody>
          <a:bodyPr/>
          <a:lstStyle/>
          <a:p>
            <a:pPr eaLnBrk="1" hangingPunct="1">
              <a:lnSpc>
                <a:spcPct val="90000"/>
              </a:lnSpc>
            </a:pPr>
            <a:r>
              <a:rPr lang="en-US" sz="2400" smtClean="0">
                <a:latin typeface="Palatino-Roman" charset="0"/>
              </a:rPr>
              <a:t>Make sure that each student returns all his or her test materials, and indicate on your record of required administration information that each book is returned.</a:t>
            </a:r>
            <a:endParaRPr lang="en-US" sz="1200" smtClean="0">
              <a:latin typeface="Palatino-Roman" charset="0"/>
            </a:endParaRPr>
          </a:p>
          <a:p>
            <a:pPr eaLnBrk="1" hangingPunct="1">
              <a:lnSpc>
                <a:spcPct val="90000"/>
              </a:lnSpc>
            </a:pPr>
            <a:r>
              <a:rPr lang="en-US" sz="2400" smtClean="0">
                <a:latin typeface="Palatino-Roman" charset="0"/>
              </a:rPr>
              <a:t>Report any missing test materials and/or test security irregularities to your school assessment coordinator immediately.</a:t>
            </a:r>
            <a:endParaRPr lang="en-US" sz="1200" smtClean="0">
              <a:latin typeface="Palatino-Roman" charset="0"/>
            </a:endParaRPr>
          </a:p>
          <a:p>
            <a:pPr eaLnBrk="1" hangingPunct="1">
              <a:lnSpc>
                <a:spcPct val="90000"/>
              </a:lnSpc>
            </a:pPr>
            <a:r>
              <a:rPr lang="en-US" sz="2400" smtClean="0">
                <a:latin typeface="Palatino-Roman" charset="0"/>
              </a:rPr>
              <a:t>Ensure that the box in the top left corner of the student grid sheet has been completed by each student and that the gridded or preidentified information is accurate and complete.</a:t>
            </a:r>
            <a:endParaRPr lang="en-US" sz="1200" smtClean="0">
              <a:latin typeface="Palatino-Roman" charset="0"/>
            </a:endParaRPr>
          </a:p>
          <a:p>
            <a:pPr eaLnBrk="1" hangingPunct="1">
              <a:lnSpc>
                <a:spcPct val="90000"/>
              </a:lnSpc>
            </a:pPr>
            <a:r>
              <a:rPr lang="en-US" sz="2400" smtClean="0">
                <a:latin typeface="Palatino-Roman" charset="0"/>
              </a:rPr>
              <a:t>Return all materials to your school assessment coordinator, as described on pages 41-42 of the Writing manual and on pages 236-237 of the RMS manual.</a:t>
            </a:r>
          </a:p>
        </p:txBody>
      </p:sp>
      <p:sp>
        <p:nvSpPr>
          <p:cNvPr id="51205" name="TextBox 4"/>
          <p:cNvSpPr txBox="1">
            <a:spLocks noChangeArrowheads="1"/>
          </p:cNvSpPr>
          <p:nvPr/>
        </p:nvSpPr>
        <p:spPr bwMode="auto">
          <a:xfrm>
            <a:off x="5553075" y="6581775"/>
            <a:ext cx="2535238" cy="276225"/>
          </a:xfrm>
          <a:prstGeom prst="rect">
            <a:avLst/>
          </a:prstGeom>
          <a:noFill/>
          <a:ln w="9525">
            <a:noFill/>
            <a:miter lim="800000"/>
            <a:headEnd/>
            <a:tailEnd/>
          </a:ln>
        </p:spPr>
        <p:txBody>
          <a:bodyPr wrap="none">
            <a:spAutoFit/>
          </a:bodyPr>
          <a:lstStyle/>
          <a:p>
            <a:pPr algn="ctr"/>
            <a:r>
              <a:rPr lang="en-US" sz="1200" b="1"/>
              <a:t>W TAM 41-42; RMS TAM 236-237</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xfrm>
            <a:off x="7239000" y="6553200"/>
            <a:ext cx="1905000" cy="304800"/>
          </a:xfrm>
          <a:noFill/>
        </p:spPr>
        <p:txBody>
          <a:bodyPr/>
          <a:lstStyle/>
          <a:p>
            <a:fld id="{FFCBADED-66C9-4D77-A41C-44A1211C71AA}" type="slidenum">
              <a:rPr lang="en-US" smtClean="0"/>
              <a:pPr/>
              <a:t>5</a:t>
            </a:fld>
            <a:endParaRPr lang="en-US" smtClean="0"/>
          </a:p>
        </p:txBody>
      </p:sp>
      <p:sp>
        <p:nvSpPr>
          <p:cNvPr id="6147" name="Rectangle 560"/>
          <p:cNvSpPr>
            <a:spLocks noGrp="1" noChangeArrowheads="1"/>
          </p:cNvSpPr>
          <p:nvPr>
            <p:ph type="title"/>
          </p:nvPr>
        </p:nvSpPr>
        <p:spPr/>
        <p:txBody>
          <a:bodyPr/>
          <a:lstStyle/>
          <a:p>
            <a:pPr eaLnBrk="1" hangingPunct="1"/>
            <a:r>
              <a:rPr lang="en-US" smtClean="0"/>
              <a:t>Retake Daily </a:t>
            </a:r>
            <a:br>
              <a:rPr lang="en-US" smtClean="0"/>
            </a:br>
            <a:r>
              <a:rPr lang="en-US" smtClean="0"/>
              <a:t>Administration Schedule</a:t>
            </a:r>
          </a:p>
        </p:txBody>
      </p:sp>
      <p:pic>
        <p:nvPicPr>
          <p:cNvPr id="6148" name="Picture 56"/>
          <p:cNvPicPr>
            <a:picLocks noGrp="1" noChangeAspect="1" noChangeArrowheads="1"/>
          </p:cNvPicPr>
          <p:nvPr>
            <p:ph type="tbl" idx="1"/>
          </p:nvPr>
        </p:nvPicPr>
        <p:blipFill>
          <a:blip r:embed="rId3"/>
          <a:srcRect/>
          <a:stretch>
            <a:fillRect/>
          </a:stretch>
        </p:blipFill>
        <p:spPr>
          <a:xfrm>
            <a:off x="304800" y="2057400"/>
            <a:ext cx="8610600" cy="4630738"/>
          </a:xfrm>
          <a:noFill/>
        </p:spPr>
      </p:pic>
      <p:sp>
        <p:nvSpPr>
          <p:cNvPr id="6149" name="TextBox 4"/>
          <p:cNvSpPr txBox="1">
            <a:spLocks noChangeArrowheads="1"/>
          </p:cNvSpPr>
          <p:nvPr/>
        </p:nvSpPr>
        <p:spPr bwMode="auto">
          <a:xfrm>
            <a:off x="3573463" y="6488113"/>
            <a:ext cx="1450975" cy="277812"/>
          </a:xfrm>
          <a:prstGeom prst="rect">
            <a:avLst/>
          </a:prstGeom>
          <a:noFill/>
          <a:ln w="9525">
            <a:noFill/>
            <a:miter lim="800000"/>
            <a:headEnd/>
            <a:tailEnd/>
          </a:ln>
        </p:spPr>
        <p:txBody>
          <a:bodyPr wrap="none">
            <a:spAutoFit/>
          </a:bodyPr>
          <a:lstStyle/>
          <a:p>
            <a:pPr algn="ctr"/>
            <a:r>
              <a:rPr lang="en-US" sz="1200" b="1"/>
              <a:t>Training Packet 3</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algn="ctr">
              <a:spcAft>
                <a:spcPts val="1800"/>
              </a:spcAft>
              <a:buFontTx/>
              <a:buNone/>
              <a:defRPr/>
            </a:pPr>
            <a:endParaRPr lang="en-US" sz="4000" b="1" dirty="0" smtClean="0">
              <a:ea typeface="MS PGothic" pitchFamily="34" charset="-128"/>
              <a:cs typeface="Tahoma" pitchFamily="34" charset="0"/>
            </a:endParaRPr>
          </a:p>
          <a:p>
            <a:pPr algn="ctr">
              <a:spcAft>
                <a:spcPts val="1800"/>
              </a:spcAft>
              <a:buFontTx/>
              <a:buNone/>
              <a:defRPr/>
            </a:pPr>
            <a:r>
              <a:rPr lang="en-US" sz="4400" b="1" dirty="0" smtClean="0">
                <a:latin typeface="+mj-lt"/>
                <a:ea typeface="MS PGothic" pitchFamily="34" charset="-128"/>
                <a:cs typeface="Tahoma" pitchFamily="34" charset="0"/>
              </a:rPr>
              <a:t>School Assessment Coordinator</a:t>
            </a:r>
          </a:p>
          <a:p>
            <a:pPr algn="ctr">
              <a:spcAft>
                <a:spcPct val="20000"/>
              </a:spcAft>
              <a:buFontTx/>
              <a:buNone/>
              <a:defRPr/>
            </a:pPr>
            <a:r>
              <a:rPr lang="en-US" sz="4400" dirty="0" smtClean="0">
                <a:latin typeface="+mj-lt"/>
                <a:ea typeface="MS PGothic" pitchFamily="34" charset="-128"/>
                <a:cs typeface="Tahoma" pitchFamily="34" charset="0"/>
              </a:rPr>
              <a:t>Before, During, and After </a:t>
            </a:r>
          </a:p>
          <a:p>
            <a:pPr algn="ctr">
              <a:spcAft>
                <a:spcPct val="20000"/>
              </a:spcAft>
              <a:buFontTx/>
              <a:buNone/>
              <a:defRPr/>
            </a:pPr>
            <a:r>
              <a:rPr lang="en-US" sz="4400" dirty="0" smtClean="0">
                <a:latin typeface="+mj-lt"/>
                <a:ea typeface="MS PGothic" pitchFamily="34" charset="-128"/>
                <a:cs typeface="Tahoma" pitchFamily="34" charset="0"/>
              </a:rPr>
              <a:t>Testing</a:t>
            </a:r>
          </a:p>
          <a:p>
            <a:pPr>
              <a:defRPr/>
            </a:pPr>
            <a:endParaRPr lang="en-US" dirty="0"/>
          </a:p>
        </p:txBody>
      </p:sp>
      <p:sp>
        <p:nvSpPr>
          <p:cNvPr id="52228" name="Slide Number Placeholder 3"/>
          <p:cNvSpPr>
            <a:spLocks noGrp="1"/>
          </p:cNvSpPr>
          <p:nvPr>
            <p:ph type="sldNum" sz="quarter" idx="12"/>
          </p:nvPr>
        </p:nvSpPr>
        <p:spPr>
          <a:noFill/>
        </p:spPr>
        <p:txBody>
          <a:bodyPr/>
          <a:lstStyle/>
          <a:p>
            <a:fld id="{31A053DC-3A6A-468B-AEE0-084B70434E1F}" type="slidenum">
              <a:rPr lang="en-US" smtClean="0"/>
              <a:pPr/>
              <a:t>50</a:t>
            </a:fld>
            <a:endParaRPr lang="en-US" smtClean="0"/>
          </a:p>
        </p:txBody>
      </p:sp>
      <p:sp>
        <p:nvSpPr>
          <p:cNvPr id="52229" name="TextBox 4"/>
          <p:cNvSpPr txBox="1">
            <a:spLocks noChangeArrowheads="1"/>
          </p:cNvSpPr>
          <p:nvPr/>
        </p:nvSpPr>
        <p:spPr bwMode="auto">
          <a:xfrm>
            <a:off x="3255963" y="6488113"/>
            <a:ext cx="2084387" cy="277812"/>
          </a:xfrm>
          <a:prstGeom prst="rect">
            <a:avLst/>
          </a:prstGeom>
          <a:noFill/>
          <a:ln w="9525">
            <a:noFill/>
            <a:miter lim="800000"/>
            <a:headEnd/>
            <a:tailEnd/>
          </a:ln>
        </p:spPr>
        <p:txBody>
          <a:bodyPr wrap="none">
            <a:spAutoFit/>
          </a:bodyPr>
          <a:lstStyle/>
          <a:p>
            <a:pPr algn="ctr"/>
            <a:r>
              <a:rPr lang="en-US" sz="1200" b="1"/>
              <a:t>W TAM 113; RMS TAM 325</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p:spPr>
        <p:txBody>
          <a:bodyPr/>
          <a:lstStyle/>
          <a:p>
            <a:fld id="{0956E182-F35A-4E0F-A999-389211BAD45B}" type="slidenum">
              <a:rPr lang="en-US" smtClean="0"/>
              <a:pPr/>
              <a:t>51</a:t>
            </a:fld>
            <a:endParaRPr lang="en-US" smtClean="0"/>
          </a:p>
        </p:txBody>
      </p:sp>
      <p:sp>
        <p:nvSpPr>
          <p:cNvPr id="53251" name="Rectangle 2"/>
          <p:cNvSpPr>
            <a:spLocks noGrp="1" noChangeArrowheads="1"/>
          </p:cNvSpPr>
          <p:nvPr>
            <p:ph type="title"/>
          </p:nvPr>
        </p:nvSpPr>
        <p:spPr/>
        <p:txBody>
          <a:bodyPr/>
          <a:lstStyle/>
          <a:p>
            <a:pPr eaLnBrk="1" hangingPunct="1"/>
            <a:r>
              <a:rPr lang="en-US" smtClean="0"/>
              <a:t>School Coordinator</a:t>
            </a:r>
            <a:br>
              <a:rPr lang="en-US" smtClean="0"/>
            </a:br>
            <a:r>
              <a:rPr lang="en-US" i="1" smtClean="0"/>
              <a:t>before testing</a:t>
            </a:r>
          </a:p>
        </p:txBody>
      </p:sp>
      <p:sp>
        <p:nvSpPr>
          <p:cNvPr id="53252" name="Rectangle 3"/>
          <p:cNvSpPr>
            <a:spLocks noGrp="1" noChangeArrowheads="1"/>
          </p:cNvSpPr>
          <p:nvPr>
            <p:ph type="body" idx="1"/>
          </p:nvPr>
        </p:nvSpPr>
        <p:spPr>
          <a:xfrm>
            <a:off x="0" y="1524000"/>
            <a:ext cx="8915400" cy="5867400"/>
          </a:xfrm>
        </p:spPr>
        <p:txBody>
          <a:bodyPr/>
          <a:lstStyle/>
          <a:p>
            <a:pPr lvl="1" eaLnBrk="1" hangingPunct="1">
              <a:lnSpc>
                <a:spcPct val="90000"/>
              </a:lnSpc>
            </a:pPr>
            <a:endParaRPr lang="en-US" sz="2000" smtClean="0"/>
          </a:p>
          <a:p>
            <a:pPr lvl="1" eaLnBrk="1" hangingPunct="1">
              <a:lnSpc>
                <a:spcPct val="90000"/>
              </a:lnSpc>
            </a:pPr>
            <a:endParaRPr lang="en-US" sz="2000" smtClean="0"/>
          </a:p>
          <a:p>
            <a:pPr lvl="1" eaLnBrk="1" hangingPunct="1">
              <a:lnSpc>
                <a:spcPct val="90000"/>
              </a:lnSpc>
            </a:pPr>
            <a:r>
              <a:rPr lang="en-US" sz="2000" smtClean="0"/>
              <a:t>Keep materials secure at all times.</a:t>
            </a:r>
          </a:p>
          <a:p>
            <a:pPr lvl="1" eaLnBrk="1" hangingPunct="1">
              <a:lnSpc>
                <a:spcPct val="90000"/>
              </a:lnSpc>
            </a:pPr>
            <a:r>
              <a:rPr lang="en-US" sz="2000" smtClean="0"/>
              <a:t>No more than three individuals may have access to the locked storage area.</a:t>
            </a:r>
          </a:p>
          <a:p>
            <a:pPr lvl="1" eaLnBrk="1" hangingPunct="1">
              <a:lnSpc>
                <a:spcPct val="90000"/>
              </a:lnSpc>
            </a:pPr>
            <a:r>
              <a:rPr lang="en-US" sz="2000" b="1" smtClean="0"/>
              <a:t>Do not open shrink-wrapped materials (with security numbers) or begin preparing (applying student labels) more than </a:t>
            </a:r>
            <a:r>
              <a:rPr lang="en-US" sz="2000" b="1" u="sng" smtClean="0">
                <a:solidFill>
                  <a:srgbClr val="FF0000"/>
                </a:solidFill>
              </a:rPr>
              <a:t>3 days</a:t>
            </a:r>
            <a:r>
              <a:rPr lang="en-US" sz="2000" b="1" smtClean="0"/>
              <a:t> prior to the </a:t>
            </a:r>
            <a:r>
              <a:rPr lang="en-US" sz="2000" b="1" u="sng" smtClean="0"/>
              <a:t>Writing</a:t>
            </a:r>
            <a:r>
              <a:rPr lang="en-US" sz="2000" b="1" smtClean="0"/>
              <a:t> testing; and more than </a:t>
            </a:r>
            <a:r>
              <a:rPr lang="en-US" sz="2000" b="1" u="sng" smtClean="0">
                <a:solidFill>
                  <a:srgbClr val="FF0000"/>
                </a:solidFill>
              </a:rPr>
              <a:t>6 days </a:t>
            </a:r>
            <a:r>
              <a:rPr lang="en-US" sz="2000" b="1" smtClean="0"/>
              <a:t>prior to the </a:t>
            </a:r>
            <a:r>
              <a:rPr lang="en-US" sz="2000" b="1" u="sng" smtClean="0"/>
              <a:t>Retake</a:t>
            </a:r>
            <a:r>
              <a:rPr lang="en-US" sz="2000" b="1" smtClean="0"/>
              <a:t> and </a:t>
            </a:r>
            <a:r>
              <a:rPr lang="en-US" sz="2000" b="1" u="sng" smtClean="0"/>
              <a:t>RMS</a:t>
            </a:r>
            <a:r>
              <a:rPr lang="en-US" sz="2000" b="1" smtClean="0"/>
              <a:t> testing .</a:t>
            </a:r>
          </a:p>
          <a:p>
            <a:pPr lvl="1" eaLnBrk="1" hangingPunct="1">
              <a:lnSpc>
                <a:spcPct val="90000"/>
              </a:lnSpc>
            </a:pPr>
            <a:r>
              <a:rPr lang="en-US" sz="2000" smtClean="0"/>
              <a:t>Save the original boxes for returning special document materials. </a:t>
            </a:r>
          </a:p>
          <a:p>
            <a:pPr lvl="1" eaLnBrk="1" hangingPunct="1">
              <a:lnSpc>
                <a:spcPct val="90000"/>
              </a:lnSpc>
            </a:pPr>
            <a:r>
              <a:rPr lang="en-US" sz="2000" smtClean="0"/>
              <a:t>Ensure that an adequate supply of working calculators is available prior to the beginning of test administration.</a:t>
            </a:r>
          </a:p>
          <a:p>
            <a:pPr lvl="1" eaLnBrk="1" hangingPunct="1">
              <a:lnSpc>
                <a:spcPct val="90000"/>
              </a:lnSpc>
            </a:pPr>
            <a:r>
              <a:rPr lang="en-US" sz="2000" smtClean="0"/>
              <a:t>If you need additional materials or if you have questions, contact    your district assessment coordinator.</a:t>
            </a:r>
          </a:p>
          <a:p>
            <a:pPr lvl="1" eaLnBrk="1" hangingPunct="1">
              <a:lnSpc>
                <a:spcPct val="90000"/>
              </a:lnSpc>
            </a:pPr>
            <a:r>
              <a:rPr lang="en-US" sz="2000" smtClean="0"/>
              <a:t>Box contents are listed on pages 43-44 of the Writing manual and on pages 238-239 of the RMS manual.</a:t>
            </a:r>
          </a:p>
          <a:p>
            <a:pPr lvl="1" eaLnBrk="1" hangingPunct="1">
              <a:lnSpc>
                <a:spcPct val="90000"/>
              </a:lnSpc>
            </a:pPr>
            <a:endParaRPr lang="en-US" sz="2000" smtClean="0"/>
          </a:p>
        </p:txBody>
      </p:sp>
      <p:sp>
        <p:nvSpPr>
          <p:cNvPr id="53253" name="TextBox 4"/>
          <p:cNvSpPr txBox="1">
            <a:spLocks noChangeArrowheads="1"/>
          </p:cNvSpPr>
          <p:nvPr/>
        </p:nvSpPr>
        <p:spPr bwMode="auto">
          <a:xfrm>
            <a:off x="4953000" y="6581775"/>
            <a:ext cx="4191000" cy="276225"/>
          </a:xfrm>
          <a:prstGeom prst="rect">
            <a:avLst/>
          </a:prstGeom>
          <a:noFill/>
          <a:ln w="9525">
            <a:noFill/>
            <a:miter lim="800000"/>
            <a:headEnd/>
            <a:tailEnd/>
          </a:ln>
        </p:spPr>
        <p:txBody>
          <a:bodyPr>
            <a:spAutoFit/>
          </a:bodyPr>
          <a:lstStyle/>
          <a:p>
            <a:pPr algn="ctr"/>
            <a:r>
              <a:rPr lang="en-US" sz="1200" b="1"/>
              <a:t>W TAM 43-44; RMS TAM 238-239; Training Packet 47-48</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p:spPr>
        <p:txBody>
          <a:bodyPr/>
          <a:lstStyle/>
          <a:p>
            <a:fld id="{1936BA0F-6731-45D5-8669-541F7E5A5368}" type="slidenum">
              <a:rPr lang="en-US" smtClean="0"/>
              <a:pPr/>
              <a:t>52</a:t>
            </a:fld>
            <a:endParaRPr lang="en-US" smtClean="0"/>
          </a:p>
        </p:txBody>
      </p:sp>
      <p:sp>
        <p:nvSpPr>
          <p:cNvPr id="54275" name="Rectangle 2"/>
          <p:cNvSpPr>
            <a:spLocks noGrp="1" noChangeArrowheads="1"/>
          </p:cNvSpPr>
          <p:nvPr>
            <p:ph type="title"/>
          </p:nvPr>
        </p:nvSpPr>
        <p:spPr>
          <a:xfrm>
            <a:off x="304800" y="457200"/>
            <a:ext cx="7924800" cy="1143000"/>
          </a:xfrm>
        </p:spPr>
        <p:txBody>
          <a:bodyPr/>
          <a:lstStyle/>
          <a:p>
            <a:pPr eaLnBrk="1" hangingPunct="1"/>
            <a:r>
              <a:rPr lang="en-US" smtClean="0"/>
              <a:t>School Coordinator</a:t>
            </a:r>
            <a:br>
              <a:rPr lang="en-US" smtClean="0"/>
            </a:br>
            <a:r>
              <a:rPr lang="en-US" i="1" smtClean="0"/>
              <a:t>before testing</a:t>
            </a:r>
          </a:p>
        </p:txBody>
      </p:sp>
      <p:sp>
        <p:nvSpPr>
          <p:cNvPr id="54276" name="Rectangle 3"/>
          <p:cNvSpPr>
            <a:spLocks noGrp="1" noChangeArrowheads="1"/>
          </p:cNvSpPr>
          <p:nvPr>
            <p:ph type="body" idx="1"/>
          </p:nvPr>
        </p:nvSpPr>
        <p:spPr/>
        <p:txBody>
          <a:bodyPr/>
          <a:lstStyle/>
          <a:p>
            <a:pPr eaLnBrk="1" hangingPunct="1"/>
            <a:r>
              <a:rPr lang="en-US" sz="2800" b="1" smtClean="0">
                <a:latin typeface="Palatino-Roman" charset="0"/>
              </a:rPr>
              <a:t>Communicate Testing Policies to Parents and Students</a:t>
            </a:r>
          </a:p>
          <a:p>
            <a:pPr lvl="1" eaLnBrk="1" hangingPunct="1">
              <a:lnSpc>
                <a:spcPct val="80000"/>
              </a:lnSpc>
            </a:pPr>
            <a:r>
              <a:rPr lang="en-US" sz="2000" b="1" smtClean="0">
                <a:latin typeface="Palatino-Roman" charset="0"/>
              </a:rPr>
              <a:t>Electronic Devices Policy</a:t>
            </a:r>
            <a:r>
              <a:rPr lang="en-US" sz="2000" smtClean="0">
                <a:latin typeface="Palatino-Roman" charset="0"/>
              </a:rPr>
              <a:t>—If students are found with ANY electronic devices during testing, their tests will be invalidated. The best practice would be for students to leave devices at home or in their lockers on the day of testing.</a:t>
            </a:r>
          </a:p>
          <a:p>
            <a:pPr lvl="1" eaLnBrk="1" hangingPunct="1">
              <a:lnSpc>
                <a:spcPct val="80000"/>
              </a:lnSpc>
            </a:pPr>
            <a:endParaRPr lang="en-US" sz="2000" smtClean="0">
              <a:latin typeface="Palatino-Roman" charset="0"/>
            </a:endParaRPr>
          </a:p>
          <a:p>
            <a:pPr lvl="1" eaLnBrk="1" hangingPunct="1">
              <a:lnSpc>
                <a:spcPct val="80000"/>
              </a:lnSpc>
            </a:pPr>
            <a:r>
              <a:rPr lang="en-US" sz="2000" b="1" smtClean="0">
                <a:latin typeface="Palatino-Roman" charset="0"/>
              </a:rPr>
              <a:t>Leaving Campus</a:t>
            </a:r>
            <a:r>
              <a:rPr lang="en-US" sz="2000" smtClean="0">
                <a:latin typeface="Palatino-Roman" charset="0"/>
              </a:rPr>
              <a:t>—If students leave campus before completing the test (for lunch, an appointment, or illness, etc.), they WILL NOT be allowed to complete the test. </a:t>
            </a:r>
          </a:p>
          <a:p>
            <a:pPr lvl="1" eaLnBrk="1" hangingPunct="1">
              <a:lnSpc>
                <a:spcPct val="80000"/>
              </a:lnSpc>
            </a:pPr>
            <a:endParaRPr lang="en-US" sz="2000" smtClean="0">
              <a:latin typeface="Palatino-Roman" charset="0"/>
            </a:endParaRPr>
          </a:p>
          <a:p>
            <a:pPr lvl="1" eaLnBrk="1" hangingPunct="1">
              <a:lnSpc>
                <a:spcPct val="80000"/>
              </a:lnSpc>
            </a:pPr>
            <a:r>
              <a:rPr lang="en-US" sz="2000" b="1" smtClean="0">
                <a:latin typeface="Palatino-Roman" charset="0"/>
              </a:rPr>
              <a:t>Student Pledge</a:t>
            </a:r>
            <a:r>
              <a:rPr lang="en-US" sz="2000" smtClean="0">
                <a:latin typeface="Palatino-Roman" charset="0"/>
              </a:rPr>
              <a:t>—Students will be asked to sign a pledge prior to testing indicating that they will not give or receive unauthorized help during the test. If students are caught cheating or irregular answer patterns are detected during scoring, their tests will be invalidated.</a:t>
            </a:r>
          </a:p>
          <a:p>
            <a:pPr eaLnBrk="1" hangingPunct="1">
              <a:lnSpc>
                <a:spcPct val="60000"/>
              </a:lnSpc>
            </a:pPr>
            <a:endParaRPr lang="en-US" sz="2400" smtClean="0"/>
          </a:p>
        </p:txBody>
      </p:sp>
      <p:sp>
        <p:nvSpPr>
          <p:cNvPr id="54277" name="TextBox 4"/>
          <p:cNvSpPr txBox="1">
            <a:spLocks noChangeArrowheads="1"/>
          </p:cNvSpPr>
          <p:nvPr/>
        </p:nvSpPr>
        <p:spPr bwMode="auto">
          <a:xfrm>
            <a:off x="3336925" y="6488113"/>
            <a:ext cx="1924050" cy="277812"/>
          </a:xfrm>
          <a:prstGeom prst="rect">
            <a:avLst/>
          </a:prstGeom>
          <a:noFill/>
          <a:ln w="9525">
            <a:noFill/>
            <a:miter lim="800000"/>
            <a:headEnd/>
            <a:tailEnd/>
          </a:ln>
        </p:spPr>
        <p:txBody>
          <a:bodyPr wrap="none">
            <a:spAutoFit/>
          </a:bodyPr>
          <a:lstStyle/>
          <a:p>
            <a:pPr algn="ctr"/>
            <a:r>
              <a:rPr lang="en-US" sz="1200" b="1"/>
              <a:t>W TAM 21; RMS TAM 29</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p:spPr>
        <p:txBody>
          <a:bodyPr/>
          <a:lstStyle/>
          <a:p>
            <a:fld id="{8D63CB98-F701-4EF3-BFCC-45A63BA1218F}" type="slidenum">
              <a:rPr lang="en-US" smtClean="0"/>
              <a:pPr/>
              <a:t>53</a:t>
            </a:fld>
            <a:endParaRPr lang="en-US" smtClean="0"/>
          </a:p>
        </p:txBody>
      </p:sp>
      <p:sp>
        <p:nvSpPr>
          <p:cNvPr id="55299" name="Rectangle 2"/>
          <p:cNvSpPr>
            <a:spLocks noGrp="1" noChangeArrowheads="1"/>
          </p:cNvSpPr>
          <p:nvPr>
            <p:ph type="title"/>
          </p:nvPr>
        </p:nvSpPr>
        <p:spPr/>
        <p:txBody>
          <a:bodyPr/>
          <a:lstStyle/>
          <a:p>
            <a:pPr eaLnBrk="1" hangingPunct="1"/>
            <a:r>
              <a:rPr lang="en-US" smtClean="0"/>
              <a:t>School Coordinator</a:t>
            </a:r>
            <a:br>
              <a:rPr lang="en-US" smtClean="0"/>
            </a:br>
            <a:r>
              <a:rPr lang="en-US" i="1" smtClean="0"/>
              <a:t>before testing</a:t>
            </a:r>
          </a:p>
        </p:txBody>
      </p:sp>
      <p:sp>
        <p:nvSpPr>
          <p:cNvPr id="55300" name="Rectangle 3"/>
          <p:cNvSpPr>
            <a:spLocks noGrp="1" noChangeArrowheads="1"/>
          </p:cNvSpPr>
          <p:nvPr>
            <p:ph type="body" idx="1"/>
          </p:nvPr>
        </p:nvSpPr>
        <p:spPr/>
        <p:txBody>
          <a:bodyPr/>
          <a:lstStyle/>
          <a:p>
            <a:pPr eaLnBrk="1" hangingPunct="1">
              <a:lnSpc>
                <a:spcPct val="90000"/>
              </a:lnSpc>
            </a:pPr>
            <a:r>
              <a:rPr lang="en-US" sz="2800" b="1" smtClean="0">
                <a:latin typeface="Palatino-Roman" charset="0"/>
              </a:rPr>
              <a:t>Train Test Administrators and Proctors</a:t>
            </a:r>
            <a:endParaRPr lang="en-US" sz="2800" smtClean="0">
              <a:latin typeface="Palatino-Roman" charset="0"/>
            </a:endParaRPr>
          </a:p>
          <a:p>
            <a:pPr lvl="1" eaLnBrk="1" hangingPunct="1">
              <a:lnSpc>
                <a:spcPct val="90000"/>
              </a:lnSpc>
            </a:pPr>
            <a:r>
              <a:rPr lang="en-US" sz="2000" smtClean="0">
                <a:latin typeface="Palatino-Roman" charset="0"/>
              </a:rPr>
              <a:t>You are responsible for training </a:t>
            </a:r>
            <a:r>
              <a:rPr lang="en-US" sz="2000" b="1" u="sng" smtClean="0">
                <a:latin typeface="Palatino-Roman" charset="0"/>
              </a:rPr>
              <a:t>all</a:t>
            </a:r>
            <a:r>
              <a:rPr lang="en-US" sz="2000" smtClean="0">
                <a:latin typeface="Palatino-Roman" charset="0"/>
              </a:rPr>
              <a:t> test administrators and proctors. You must train several employees to act as possible alternates.</a:t>
            </a:r>
          </a:p>
          <a:p>
            <a:pPr lvl="1" eaLnBrk="1" hangingPunct="1">
              <a:lnSpc>
                <a:spcPct val="90000"/>
              </a:lnSpc>
            </a:pPr>
            <a:r>
              <a:rPr lang="en-US" sz="2000" b="1" smtClean="0">
                <a:latin typeface="Palatino-Roman" charset="0"/>
              </a:rPr>
              <a:t>Test Administrators must be certified educators.</a:t>
            </a:r>
            <a:r>
              <a:rPr lang="en-US" sz="2400" smtClean="0">
                <a:latin typeface="Palatino-Roman" charset="0"/>
              </a:rPr>
              <a:t> </a:t>
            </a:r>
            <a:endParaRPr lang="en-US" sz="1200" smtClean="0">
              <a:latin typeface="Palatino-Roman" charset="0"/>
            </a:endParaRPr>
          </a:p>
          <a:p>
            <a:pPr lvl="1" eaLnBrk="1" hangingPunct="1">
              <a:lnSpc>
                <a:spcPct val="90000"/>
              </a:lnSpc>
            </a:pPr>
            <a:endParaRPr lang="en-US" sz="1200" smtClean="0">
              <a:latin typeface="Palatino-Roman" charset="0"/>
            </a:endParaRPr>
          </a:p>
          <a:p>
            <a:pPr lvl="1" eaLnBrk="1" hangingPunct="1">
              <a:lnSpc>
                <a:spcPct val="90000"/>
              </a:lnSpc>
            </a:pPr>
            <a:r>
              <a:rPr lang="en-US" sz="2000" smtClean="0">
                <a:latin typeface="Palatino-Roman" charset="0"/>
              </a:rPr>
              <a:t>Test administrators who will be administering the test to students using large print, Braille, and/or one-item-per-page materials must be trained in the use of those test materials.</a:t>
            </a:r>
          </a:p>
          <a:p>
            <a:pPr lvl="1" eaLnBrk="1" hangingPunct="1">
              <a:lnSpc>
                <a:spcPct val="90000"/>
              </a:lnSpc>
            </a:pPr>
            <a:endParaRPr lang="en-US" sz="1200" smtClean="0">
              <a:latin typeface="Palatino-Roman" charset="0"/>
            </a:endParaRPr>
          </a:p>
          <a:p>
            <a:pPr lvl="1" eaLnBrk="1" hangingPunct="1">
              <a:lnSpc>
                <a:spcPct val="90000"/>
              </a:lnSpc>
            </a:pPr>
            <a:r>
              <a:rPr lang="en-US" sz="2000" smtClean="0"/>
              <a:t>For students with accommodations, make sure that test administrators are aware of and have made provisions for the exact accommodations needed for individual students.</a:t>
            </a:r>
          </a:p>
        </p:txBody>
      </p:sp>
      <p:sp>
        <p:nvSpPr>
          <p:cNvPr id="55301" name="TextBox 4"/>
          <p:cNvSpPr txBox="1">
            <a:spLocks noChangeArrowheads="1"/>
          </p:cNvSpPr>
          <p:nvPr/>
        </p:nvSpPr>
        <p:spPr bwMode="auto">
          <a:xfrm>
            <a:off x="3294063" y="6488113"/>
            <a:ext cx="2008187" cy="277812"/>
          </a:xfrm>
          <a:prstGeom prst="rect">
            <a:avLst/>
          </a:prstGeom>
          <a:noFill/>
          <a:ln w="9525">
            <a:noFill/>
            <a:miter lim="800000"/>
            <a:headEnd/>
            <a:tailEnd/>
          </a:ln>
        </p:spPr>
        <p:txBody>
          <a:bodyPr wrap="none">
            <a:spAutoFit/>
          </a:bodyPr>
          <a:lstStyle/>
          <a:p>
            <a:pPr algn="ctr"/>
            <a:r>
              <a:rPr lang="en-US" sz="1200" b="1"/>
              <a:t>W TAM 45; RMS TAM 240</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a:noFill/>
        </p:spPr>
        <p:txBody>
          <a:bodyPr/>
          <a:lstStyle/>
          <a:p>
            <a:fld id="{332E6A40-49F9-4D13-8BDB-5E5A57ED0C30}" type="slidenum">
              <a:rPr lang="en-US" smtClean="0"/>
              <a:pPr/>
              <a:t>54</a:t>
            </a:fld>
            <a:endParaRPr lang="en-US" smtClean="0"/>
          </a:p>
        </p:txBody>
      </p:sp>
      <p:sp>
        <p:nvSpPr>
          <p:cNvPr id="56323" name="Rectangle 2"/>
          <p:cNvSpPr>
            <a:spLocks noGrp="1" noChangeArrowheads="1"/>
          </p:cNvSpPr>
          <p:nvPr>
            <p:ph type="title"/>
          </p:nvPr>
        </p:nvSpPr>
        <p:spPr/>
        <p:txBody>
          <a:bodyPr/>
          <a:lstStyle/>
          <a:p>
            <a:pPr eaLnBrk="1" hangingPunct="1"/>
            <a:r>
              <a:rPr lang="en-US" smtClean="0"/>
              <a:t>School Coordinator</a:t>
            </a:r>
            <a:br>
              <a:rPr lang="en-US" smtClean="0"/>
            </a:br>
            <a:r>
              <a:rPr lang="en-US" i="1" smtClean="0"/>
              <a:t>before testing</a:t>
            </a:r>
          </a:p>
        </p:txBody>
      </p:sp>
      <p:sp>
        <p:nvSpPr>
          <p:cNvPr id="62468" name="Rectangle 3"/>
          <p:cNvSpPr>
            <a:spLocks noGrp="1" noChangeArrowheads="1"/>
          </p:cNvSpPr>
          <p:nvPr>
            <p:ph type="body" idx="1"/>
          </p:nvPr>
        </p:nvSpPr>
        <p:spPr/>
        <p:txBody>
          <a:bodyPr/>
          <a:lstStyle/>
          <a:p>
            <a:pPr eaLnBrk="1" hangingPunct="1">
              <a:lnSpc>
                <a:spcPct val="90000"/>
              </a:lnSpc>
              <a:defRPr/>
            </a:pPr>
            <a:r>
              <a:rPr lang="en-US" sz="2800" b="1" dirty="0" smtClean="0">
                <a:latin typeface="Palatino-Roman" charset="0"/>
              </a:rPr>
              <a:t>Train Test Administrators and Proctors</a:t>
            </a:r>
          </a:p>
          <a:p>
            <a:pPr lvl="1" eaLnBrk="1" hangingPunct="1">
              <a:lnSpc>
                <a:spcPct val="90000"/>
              </a:lnSpc>
              <a:defRPr/>
            </a:pPr>
            <a:r>
              <a:rPr lang="en-US" sz="2000" dirty="0" smtClean="0">
                <a:latin typeface="Palatino-Roman" charset="0"/>
              </a:rPr>
              <a:t>Distribute Test Administration Manuals and instruct administrators to read all appropriate sections. Make sure they have manuals on each day of testing.</a:t>
            </a:r>
          </a:p>
          <a:p>
            <a:pPr lvl="1" eaLnBrk="1" hangingPunct="1">
              <a:lnSpc>
                <a:spcPct val="90000"/>
              </a:lnSpc>
              <a:defRPr/>
            </a:pPr>
            <a:r>
              <a:rPr lang="en-US" sz="2000" dirty="0" smtClean="0">
                <a:latin typeface="Palatino-Roman" charset="0"/>
              </a:rPr>
              <a:t>Ensure all test administrators maintain the following according to the requirements in the manuals:</a:t>
            </a:r>
          </a:p>
          <a:p>
            <a:pPr lvl="2" eaLnBrk="1" hangingPunct="1">
              <a:lnSpc>
                <a:spcPct val="90000"/>
              </a:lnSpc>
              <a:defRPr/>
            </a:pPr>
            <a:r>
              <a:rPr lang="en-US" sz="2000" dirty="0" smtClean="0">
                <a:latin typeface="Palatino-Roman" charset="0"/>
              </a:rPr>
              <a:t>Records of Required Administration Information</a:t>
            </a:r>
          </a:p>
          <a:p>
            <a:pPr lvl="2" eaLnBrk="1" hangingPunct="1">
              <a:lnSpc>
                <a:spcPct val="90000"/>
              </a:lnSpc>
              <a:defRPr/>
            </a:pPr>
            <a:r>
              <a:rPr lang="en-US" sz="2000" dirty="0" smtClean="0">
                <a:latin typeface="Palatino-Roman" charset="0"/>
              </a:rPr>
              <a:t>Seating Charts</a:t>
            </a:r>
          </a:p>
          <a:p>
            <a:pPr lvl="2" eaLnBrk="1" hangingPunct="1">
              <a:lnSpc>
                <a:spcPct val="90000"/>
              </a:lnSpc>
              <a:defRPr/>
            </a:pPr>
            <a:r>
              <a:rPr lang="en-US" sz="2000" dirty="0" smtClean="0">
                <a:latin typeface="Palatino-Roman" charset="0"/>
              </a:rPr>
              <a:t>Security Logs</a:t>
            </a:r>
          </a:p>
          <a:p>
            <a:pPr lvl="1" eaLnBrk="1" hangingPunct="1">
              <a:lnSpc>
                <a:spcPct val="90000"/>
              </a:lnSpc>
              <a:defRPr/>
            </a:pPr>
            <a:r>
              <a:rPr lang="en-US" sz="2000" dirty="0" smtClean="0">
                <a:latin typeface="Palatino-Roman" charset="0"/>
              </a:rPr>
              <a:t>Review test security policy and procedures and collect the following:</a:t>
            </a:r>
          </a:p>
          <a:p>
            <a:pPr lvl="2" eaLnBrk="1" hangingPunct="1">
              <a:lnSpc>
                <a:spcPct val="90000"/>
              </a:lnSpc>
              <a:defRPr/>
            </a:pPr>
            <a:r>
              <a:rPr lang="en-US" sz="2000" dirty="0" smtClean="0">
                <a:latin typeface="Palatino-Roman" charset="0"/>
              </a:rPr>
              <a:t>Signed Security Agreements</a:t>
            </a:r>
          </a:p>
          <a:p>
            <a:pPr lvl="2" eaLnBrk="1" hangingPunct="1">
              <a:lnSpc>
                <a:spcPct val="90000"/>
              </a:lnSpc>
              <a:defRPr/>
            </a:pPr>
            <a:r>
              <a:rPr lang="en-US" sz="2000" dirty="0" smtClean="0">
                <a:latin typeface="Palatino-Roman" charset="0"/>
              </a:rPr>
              <a:t>Signed Test Administrator Prohibited Activities Agreement</a:t>
            </a:r>
          </a:p>
          <a:p>
            <a:pPr marL="0" lvl="2" eaLnBrk="1" hangingPunct="1">
              <a:lnSpc>
                <a:spcPct val="90000"/>
              </a:lnSpc>
              <a:buFontTx/>
              <a:buNone/>
              <a:defRPr/>
            </a:pPr>
            <a:r>
              <a:rPr lang="en-US" sz="2000" u="sng" dirty="0" smtClean="0">
                <a:latin typeface="Palatino-Roman" charset="0"/>
              </a:rPr>
              <a:t>Note</a:t>
            </a:r>
            <a:r>
              <a:rPr lang="en-US" sz="2000" dirty="0" smtClean="0">
                <a:latin typeface="Palatino-Roman" charset="0"/>
              </a:rPr>
              <a:t>: The agreements must be kept on file at the school for one school calendar year</a:t>
            </a:r>
            <a:r>
              <a:rPr lang="en-US" dirty="0" smtClean="0">
                <a:latin typeface="Palatino-Roman" charset="0"/>
              </a:rPr>
              <a:t>.</a:t>
            </a:r>
          </a:p>
        </p:txBody>
      </p:sp>
      <p:sp>
        <p:nvSpPr>
          <p:cNvPr id="56325" name="TextBox 4"/>
          <p:cNvSpPr txBox="1">
            <a:spLocks noChangeArrowheads="1"/>
          </p:cNvSpPr>
          <p:nvPr/>
        </p:nvSpPr>
        <p:spPr bwMode="auto">
          <a:xfrm>
            <a:off x="3294063" y="6488113"/>
            <a:ext cx="2008187" cy="277812"/>
          </a:xfrm>
          <a:prstGeom prst="rect">
            <a:avLst/>
          </a:prstGeom>
          <a:noFill/>
          <a:ln w="9525">
            <a:noFill/>
            <a:miter lim="800000"/>
            <a:headEnd/>
            <a:tailEnd/>
          </a:ln>
        </p:spPr>
        <p:txBody>
          <a:bodyPr wrap="none">
            <a:spAutoFit/>
          </a:bodyPr>
          <a:lstStyle/>
          <a:p>
            <a:pPr algn="ctr"/>
            <a:r>
              <a:rPr lang="en-US" sz="1200" b="1"/>
              <a:t>W TAM 240; RMS TAM 45</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noFill/>
        </p:spPr>
        <p:txBody>
          <a:bodyPr/>
          <a:lstStyle/>
          <a:p>
            <a:fld id="{5B5EB941-FB26-43F3-961A-C45CE1B7A553}" type="slidenum">
              <a:rPr lang="en-US" smtClean="0"/>
              <a:pPr/>
              <a:t>55</a:t>
            </a:fld>
            <a:endParaRPr lang="en-US" smtClean="0"/>
          </a:p>
        </p:txBody>
      </p:sp>
      <p:sp>
        <p:nvSpPr>
          <p:cNvPr id="57347" name="Rectangle 2"/>
          <p:cNvSpPr>
            <a:spLocks noGrp="1" noChangeArrowheads="1"/>
          </p:cNvSpPr>
          <p:nvPr>
            <p:ph type="title"/>
          </p:nvPr>
        </p:nvSpPr>
        <p:spPr/>
        <p:txBody>
          <a:bodyPr/>
          <a:lstStyle/>
          <a:p>
            <a:pPr eaLnBrk="1" hangingPunct="1"/>
            <a:r>
              <a:rPr lang="en-US" smtClean="0"/>
              <a:t>School Coordinator</a:t>
            </a:r>
            <a:br>
              <a:rPr lang="en-US" smtClean="0"/>
            </a:br>
            <a:r>
              <a:rPr lang="en-US" i="1" smtClean="0"/>
              <a:t>before testing</a:t>
            </a:r>
          </a:p>
        </p:txBody>
      </p:sp>
      <p:sp>
        <p:nvSpPr>
          <p:cNvPr id="57348" name="Rectangle 3"/>
          <p:cNvSpPr>
            <a:spLocks noGrp="1" noChangeArrowheads="1"/>
          </p:cNvSpPr>
          <p:nvPr>
            <p:ph type="body" idx="1"/>
          </p:nvPr>
        </p:nvSpPr>
        <p:spPr/>
        <p:txBody>
          <a:bodyPr/>
          <a:lstStyle/>
          <a:p>
            <a:pPr eaLnBrk="1" hangingPunct="1">
              <a:lnSpc>
                <a:spcPct val="90000"/>
              </a:lnSpc>
              <a:spcBef>
                <a:spcPct val="0"/>
              </a:spcBef>
            </a:pPr>
            <a:r>
              <a:rPr lang="en-US" sz="2400" b="1" smtClean="0">
                <a:latin typeface="Palatino-Roman" charset="0"/>
              </a:rPr>
              <a:t>Proctors Duties and Responsibilities</a:t>
            </a:r>
          </a:p>
          <a:p>
            <a:pPr lvl="1" eaLnBrk="1" hangingPunct="1">
              <a:lnSpc>
                <a:spcPct val="90000"/>
              </a:lnSpc>
              <a:spcBef>
                <a:spcPct val="0"/>
              </a:spcBef>
            </a:pPr>
            <a:r>
              <a:rPr lang="en-US" sz="2000" smtClean="0"/>
              <a:t>Non-school Personnel may</a:t>
            </a:r>
          </a:p>
          <a:p>
            <a:pPr lvl="2" eaLnBrk="1" hangingPunct="1">
              <a:lnSpc>
                <a:spcPct val="90000"/>
              </a:lnSpc>
              <a:spcBef>
                <a:spcPct val="0"/>
              </a:spcBef>
            </a:pPr>
            <a:r>
              <a:rPr lang="en-US" sz="2000" smtClean="0"/>
              <a:t>Assist in monitoring test administration only </a:t>
            </a:r>
          </a:p>
          <a:p>
            <a:pPr lvl="2" eaLnBrk="1" hangingPunct="1">
              <a:lnSpc>
                <a:spcPct val="90000"/>
              </a:lnSpc>
              <a:spcBef>
                <a:spcPct val="0"/>
              </a:spcBef>
            </a:pPr>
            <a:r>
              <a:rPr lang="en-US" sz="2000" smtClean="0"/>
              <a:t>Only be used as an “extra” pair of eyes</a:t>
            </a:r>
          </a:p>
          <a:p>
            <a:pPr lvl="1" eaLnBrk="1" hangingPunct="1">
              <a:lnSpc>
                <a:spcPct val="90000"/>
              </a:lnSpc>
              <a:spcBef>
                <a:spcPct val="0"/>
              </a:spcBef>
            </a:pPr>
            <a:r>
              <a:rPr lang="en-US" sz="2000" smtClean="0"/>
              <a:t>School Personnel may</a:t>
            </a:r>
          </a:p>
          <a:p>
            <a:pPr lvl="2" eaLnBrk="1" hangingPunct="1">
              <a:lnSpc>
                <a:spcPct val="90000"/>
              </a:lnSpc>
              <a:spcBef>
                <a:spcPct val="0"/>
              </a:spcBef>
            </a:pPr>
            <a:r>
              <a:rPr lang="en-US" sz="2000" smtClean="0"/>
              <a:t>Prepare, distribute, and collect materials under direct supervision of the test administrator </a:t>
            </a:r>
          </a:p>
          <a:p>
            <a:pPr lvl="2" eaLnBrk="1" hangingPunct="1">
              <a:lnSpc>
                <a:spcPct val="90000"/>
              </a:lnSpc>
              <a:spcBef>
                <a:spcPct val="0"/>
              </a:spcBef>
            </a:pPr>
            <a:r>
              <a:rPr lang="en-US" sz="2000" smtClean="0"/>
              <a:t>Complete student grid sheets</a:t>
            </a:r>
          </a:p>
          <a:p>
            <a:pPr lvl="1" eaLnBrk="1" hangingPunct="1">
              <a:lnSpc>
                <a:spcPct val="90000"/>
              </a:lnSpc>
              <a:spcBef>
                <a:spcPct val="0"/>
              </a:spcBef>
            </a:pPr>
            <a:r>
              <a:rPr lang="en-US" sz="2000" smtClean="0"/>
              <a:t>M-DCPS students may NOT serve as proctors.</a:t>
            </a:r>
          </a:p>
          <a:p>
            <a:pPr eaLnBrk="1" hangingPunct="1">
              <a:lnSpc>
                <a:spcPct val="90000"/>
              </a:lnSpc>
              <a:buFontTx/>
              <a:buNone/>
            </a:pPr>
            <a:endParaRPr lang="en-US" sz="2800" b="1" smtClean="0">
              <a:latin typeface="Palatino-Roman" charset="0"/>
            </a:endParaRPr>
          </a:p>
        </p:txBody>
      </p:sp>
      <p:graphicFrame>
        <p:nvGraphicFramePr>
          <p:cNvPr id="5" name="Table 4"/>
          <p:cNvGraphicFramePr>
            <a:graphicFrameLocks noGrp="1"/>
          </p:cNvGraphicFramePr>
          <p:nvPr/>
        </p:nvGraphicFramePr>
        <p:xfrm>
          <a:off x="609600" y="4800600"/>
          <a:ext cx="7696200" cy="1867608"/>
        </p:xfrm>
        <a:graphic>
          <a:graphicData uri="http://schemas.openxmlformats.org/drawingml/2006/table">
            <a:tbl>
              <a:tblPr firstRow="1" bandRow="1">
                <a:tableStyleId>{5C22544A-7EE6-4342-B048-85BDC9FD1C3A}</a:tableStyleId>
              </a:tblPr>
              <a:tblGrid>
                <a:gridCol w="2133600"/>
                <a:gridCol w="2362200"/>
                <a:gridCol w="3200400"/>
              </a:tblGrid>
              <a:tr h="433633">
                <a:tc>
                  <a:txBody>
                    <a:bodyPr/>
                    <a:lstStyle/>
                    <a:p>
                      <a:pPr algn="ctr"/>
                      <a:r>
                        <a:rPr lang="en-US" sz="1500" dirty="0" smtClean="0">
                          <a:solidFill>
                            <a:schemeClr val="tx1"/>
                          </a:solidFill>
                        </a:rPr>
                        <a:t>Student</a:t>
                      </a:r>
                      <a:r>
                        <a:rPr lang="en-US" sz="1500" baseline="0" dirty="0" smtClean="0">
                          <a:solidFill>
                            <a:schemeClr val="tx1"/>
                          </a:solidFill>
                        </a:rPr>
                        <a:t> </a:t>
                      </a:r>
                      <a:r>
                        <a:rPr lang="en-US" sz="1500" dirty="0" smtClean="0">
                          <a:solidFill>
                            <a:schemeClr val="tx1"/>
                          </a:solidFill>
                        </a:rPr>
                        <a:t>Ratio</a:t>
                      </a:r>
                      <a:endParaRPr lang="en-US" sz="1500" baseline="0" dirty="0" smtClean="0">
                        <a:solidFill>
                          <a:schemeClr val="tx1"/>
                        </a:solidFill>
                      </a:endParaRPr>
                    </a:p>
                    <a:p>
                      <a:pPr algn="ctr"/>
                      <a:r>
                        <a:rPr lang="en-US" sz="1500" baseline="0" dirty="0" smtClean="0">
                          <a:solidFill>
                            <a:schemeClr val="tx1"/>
                          </a:solidFill>
                        </a:rPr>
                        <a:t>Paper-based Test</a:t>
                      </a:r>
                      <a:endParaRPr lang="en-US" sz="1500" dirty="0">
                        <a:solidFill>
                          <a:schemeClr val="tx1"/>
                        </a:solidFill>
                      </a:endParaRPr>
                    </a:p>
                  </a:txBody>
                  <a:tcPr/>
                </a:tc>
                <a:tc>
                  <a:txBody>
                    <a:bodyPr/>
                    <a:lstStyle/>
                    <a:p>
                      <a:pPr algn="ctr"/>
                      <a:r>
                        <a:rPr lang="en-US" sz="1500" dirty="0" smtClean="0">
                          <a:solidFill>
                            <a:schemeClr val="tx1"/>
                          </a:solidFill>
                        </a:rPr>
                        <a:t>Student Ratio</a:t>
                      </a:r>
                    </a:p>
                    <a:p>
                      <a:pPr algn="ctr"/>
                      <a:r>
                        <a:rPr lang="en-US" sz="1500" dirty="0" smtClean="0">
                          <a:solidFill>
                            <a:schemeClr val="tx1"/>
                          </a:solidFill>
                        </a:rPr>
                        <a:t>Computer-based Test</a:t>
                      </a:r>
                      <a:endParaRPr lang="en-US" sz="1500" dirty="0">
                        <a:solidFill>
                          <a:schemeClr val="tx1"/>
                        </a:solidFill>
                      </a:endParaRPr>
                    </a:p>
                  </a:txBody>
                  <a:tcPr/>
                </a:tc>
                <a:tc>
                  <a:txBody>
                    <a:bodyPr/>
                    <a:lstStyle/>
                    <a:p>
                      <a:pPr algn="ctr"/>
                      <a:r>
                        <a:rPr lang="en-US" sz="1500" dirty="0" smtClean="0">
                          <a:solidFill>
                            <a:schemeClr val="tx1"/>
                          </a:solidFill>
                        </a:rPr>
                        <a:t>Proctors</a:t>
                      </a:r>
                      <a:endParaRPr lang="en-US" sz="1500" dirty="0">
                        <a:solidFill>
                          <a:schemeClr val="tx1"/>
                        </a:solidFill>
                      </a:endParaRPr>
                    </a:p>
                  </a:txBody>
                  <a:tcPr/>
                </a:tc>
              </a:tr>
              <a:tr h="439656">
                <a:tc>
                  <a:txBody>
                    <a:bodyPr/>
                    <a:lstStyle/>
                    <a:p>
                      <a:pPr algn="ctr"/>
                      <a:r>
                        <a:rPr lang="en-US" sz="1500" dirty="0" smtClean="0">
                          <a:solidFill>
                            <a:schemeClr val="tx1"/>
                          </a:solidFill>
                        </a:rPr>
                        <a:t>1-30 students</a:t>
                      </a:r>
                      <a:endParaRPr lang="en-US" sz="1500" dirty="0">
                        <a:solidFill>
                          <a:schemeClr val="tx1"/>
                        </a:solidFill>
                      </a:endParaRPr>
                    </a:p>
                  </a:txBody>
                  <a:tcPr/>
                </a:tc>
                <a:tc>
                  <a:txBody>
                    <a:bodyPr/>
                    <a:lstStyle/>
                    <a:p>
                      <a:pPr algn="ctr"/>
                      <a:r>
                        <a:rPr lang="en-US" sz="1500" dirty="0" smtClean="0">
                          <a:solidFill>
                            <a:schemeClr val="tx1"/>
                          </a:solidFill>
                        </a:rPr>
                        <a:t>1-25 students</a:t>
                      </a:r>
                      <a:endParaRPr lang="en-US" sz="1500" dirty="0">
                        <a:solidFill>
                          <a:schemeClr val="tx1"/>
                        </a:solidFill>
                      </a:endParaRPr>
                    </a:p>
                  </a:txBody>
                  <a:tcPr/>
                </a:tc>
                <a:tc>
                  <a:txBody>
                    <a:bodyPr/>
                    <a:lstStyle/>
                    <a:p>
                      <a:pPr algn="ctr"/>
                      <a:r>
                        <a:rPr lang="en-US" sz="1500" dirty="0" smtClean="0">
                          <a:solidFill>
                            <a:schemeClr val="tx1"/>
                          </a:solidFill>
                        </a:rPr>
                        <a:t>Test Administrator</a:t>
                      </a:r>
                    </a:p>
                  </a:txBody>
                  <a:tcPr/>
                </a:tc>
              </a:tr>
              <a:tr h="439656">
                <a:tc>
                  <a:txBody>
                    <a:bodyPr/>
                    <a:lstStyle/>
                    <a:p>
                      <a:pPr algn="ctr"/>
                      <a:r>
                        <a:rPr lang="en-US" sz="1500" dirty="0" smtClean="0">
                          <a:solidFill>
                            <a:schemeClr val="tx1"/>
                          </a:solidFill>
                        </a:rPr>
                        <a:t>31-60 students </a:t>
                      </a:r>
                      <a:endParaRPr lang="en-US" sz="1500" dirty="0">
                        <a:solidFill>
                          <a:schemeClr val="tx1"/>
                        </a:solidFill>
                      </a:endParaRPr>
                    </a:p>
                  </a:txBody>
                  <a:tcPr/>
                </a:tc>
                <a:tc>
                  <a:txBody>
                    <a:bodyPr/>
                    <a:lstStyle/>
                    <a:p>
                      <a:pPr algn="ctr"/>
                      <a:r>
                        <a:rPr lang="en-US" sz="1500" dirty="0" smtClean="0">
                          <a:solidFill>
                            <a:schemeClr val="tx1"/>
                          </a:solidFill>
                        </a:rPr>
                        <a:t>26-50 students</a:t>
                      </a:r>
                      <a:endParaRPr lang="en-US" sz="1500" dirty="0">
                        <a:solidFill>
                          <a:schemeClr val="tx1"/>
                        </a:solidFill>
                      </a:endParaRPr>
                    </a:p>
                  </a:txBody>
                  <a:tcPr/>
                </a:tc>
                <a:tc>
                  <a:txBody>
                    <a:bodyPr/>
                    <a:lstStyle/>
                    <a:p>
                      <a:pPr algn="ctr"/>
                      <a:r>
                        <a:rPr lang="en-US" sz="1500" dirty="0" smtClean="0">
                          <a:solidFill>
                            <a:schemeClr val="tx1"/>
                          </a:solidFill>
                        </a:rPr>
                        <a:t>Test Administrator and 1 Proctor</a:t>
                      </a:r>
                      <a:endParaRPr lang="en-US" sz="1500" dirty="0">
                        <a:solidFill>
                          <a:schemeClr val="tx1"/>
                        </a:solidFill>
                      </a:endParaRPr>
                    </a:p>
                  </a:txBody>
                  <a:tcPr/>
                </a:tc>
              </a:tr>
              <a:tr h="439656">
                <a:tc>
                  <a:txBody>
                    <a:bodyPr/>
                    <a:lstStyle/>
                    <a:p>
                      <a:pPr algn="ctr"/>
                      <a:r>
                        <a:rPr lang="en-US" sz="1500" dirty="0" smtClean="0">
                          <a:solidFill>
                            <a:schemeClr val="tx1"/>
                          </a:solidFill>
                        </a:rPr>
                        <a:t>61-90 students</a:t>
                      </a:r>
                      <a:endParaRPr lang="en-US" sz="1500" dirty="0">
                        <a:solidFill>
                          <a:schemeClr val="tx1"/>
                        </a:solidFill>
                      </a:endParaRPr>
                    </a:p>
                  </a:txBody>
                  <a:tcPr/>
                </a:tc>
                <a:tc>
                  <a:txBody>
                    <a:bodyPr/>
                    <a:lstStyle/>
                    <a:p>
                      <a:pPr algn="ctr"/>
                      <a:r>
                        <a:rPr lang="en-US" sz="1500" dirty="0" smtClean="0">
                          <a:solidFill>
                            <a:schemeClr val="tx1"/>
                          </a:solidFill>
                        </a:rPr>
                        <a:t>51-75 students</a:t>
                      </a:r>
                      <a:endParaRPr lang="en-US" sz="1500" dirty="0">
                        <a:solidFill>
                          <a:schemeClr val="tx1"/>
                        </a:solidFill>
                      </a:endParaRPr>
                    </a:p>
                  </a:txBody>
                  <a:tcPr/>
                </a:tc>
                <a:tc>
                  <a:txBody>
                    <a:bodyPr/>
                    <a:lstStyle/>
                    <a:p>
                      <a:pPr algn="ctr"/>
                      <a:r>
                        <a:rPr lang="en-US" sz="1500" dirty="0" smtClean="0">
                          <a:solidFill>
                            <a:schemeClr val="tx1"/>
                          </a:solidFill>
                        </a:rPr>
                        <a:t>Test Administrator and 2 Proctors</a:t>
                      </a:r>
                      <a:endParaRPr lang="en-US" sz="1500" dirty="0">
                        <a:solidFill>
                          <a:schemeClr val="tx1"/>
                        </a:solidFill>
                      </a:endParaRPr>
                    </a:p>
                  </a:txBody>
                  <a:tcPr/>
                </a:tc>
              </a:tr>
            </a:tbl>
          </a:graphicData>
        </a:graphic>
      </p:graphicFrame>
      <p:sp>
        <p:nvSpPr>
          <p:cNvPr id="57371" name="TextBox 5"/>
          <p:cNvSpPr txBox="1">
            <a:spLocks noChangeArrowheads="1"/>
          </p:cNvSpPr>
          <p:nvPr/>
        </p:nvSpPr>
        <p:spPr bwMode="auto">
          <a:xfrm>
            <a:off x="2514600" y="6553200"/>
            <a:ext cx="4267200" cy="276225"/>
          </a:xfrm>
          <a:prstGeom prst="rect">
            <a:avLst/>
          </a:prstGeom>
          <a:noFill/>
          <a:ln w="9525">
            <a:noFill/>
            <a:miter lim="800000"/>
            <a:headEnd/>
            <a:tailEnd/>
          </a:ln>
        </p:spPr>
        <p:txBody>
          <a:bodyPr>
            <a:spAutoFit/>
          </a:bodyPr>
          <a:lstStyle/>
          <a:p>
            <a:pPr algn="ctr"/>
            <a:r>
              <a:rPr lang="en-US" sz="1200" b="1"/>
              <a:t>W TAM 13; RMS TAM 17; Training Packet 42-43</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p:spPr>
        <p:txBody>
          <a:bodyPr/>
          <a:lstStyle/>
          <a:p>
            <a:fld id="{4A4A20EF-8328-4A35-9060-22A3887934F4}" type="slidenum">
              <a:rPr lang="en-US" smtClean="0"/>
              <a:pPr/>
              <a:t>56</a:t>
            </a:fld>
            <a:endParaRPr lang="en-US" smtClean="0"/>
          </a:p>
        </p:txBody>
      </p:sp>
      <p:sp>
        <p:nvSpPr>
          <p:cNvPr id="58371" name="Rectangle 2"/>
          <p:cNvSpPr>
            <a:spLocks noGrp="1" noChangeArrowheads="1"/>
          </p:cNvSpPr>
          <p:nvPr>
            <p:ph type="title"/>
          </p:nvPr>
        </p:nvSpPr>
        <p:spPr/>
        <p:txBody>
          <a:bodyPr/>
          <a:lstStyle/>
          <a:p>
            <a:pPr eaLnBrk="1" hangingPunct="1"/>
            <a:r>
              <a:rPr lang="en-US" smtClean="0"/>
              <a:t>School Coordinator</a:t>
            </a:r>
            <a:br>
              <a:rPr lang="en-US" smtClean="0"/>
            </a:br>
            <a:r>
              <a:rPr lang="en-US" i="1" smtClean="0"/>
              <a:t>before testing</a:t>
            </a:r>
          </a:p>
        </p:txBody>
      </p:sp>
      <p:sp>
        <p:nvSpPr>
          <p:cNvPr id="58372" name="Rectangle 3"/>
          <p:cNvSpPr>
            <a:spLocks noGrp="1" noChangeArrowheads="1"/>
          </p:cNvSpPr>
          <p:nvPr>
            <p:ph type="body" idx="1"/>
          </p:nvPr>
        </p:nvSpPr>
        <p:spPr/>
        <p:txBody>
          <a:bodyPr/>
          <a:lstStyle/>
          <a:p>
            <a:pPr eaLnBrk="1" hangingPunct="1"/>
            <a:r>
              <a:rPr lang="en-US" sz="2800" b="1" smtClean="0">
                <a:latin typeface="Palatino-Roman" charset="0"/>
              </a:rPr>
              <a:t>Special Documents</a:t>
            </a:r>
          </a:p>
          <a:p>
            <a:pPr eaLnBrk="1" hangingPunct="1"/>
            <a:r>
              <a:rPr lang="en-US" sz="2000" smtClean="0">
                <a:latin typeface="Palatino-Roman" charset="0"/>
              </a:rPr>
              <a:t>Pages 69-84 of the Writing manual and pages 265-300 of the RMS manual contain specific information and instructions regarding Special Documents (Large Print, Braille, One-Item-Per-Page).  Each document type has its own section and set of instructions for Test Administrators and School Assessment Coordinators.</a:t>
            </a:r>
          </a:p>
          <a:p>
            <a:pPr eaLnBrk="1" hangingPunct="1"/>
            <a:r>
              <a:rPr lang="en-US" sz="2000" smtClean="0">
                <a:latin typeface="Palatino-Roman" charset="0"/>
              </a:rPr>
              <a:t>Appropriate personnel must familiarize themselves with the information in this section, including:</a:t>
            </a:r>
          </a:p>
          <a:p>
            <a:pPr lvl="1" eaLnBrk="1" hangingPunct="1"/>
            <a:r>
              <a:rPr lang="en-US" sz="2000" smtClean="0">
                <a:latin typeface="Palatino-Roman" charset="0"/>
              </a:rPr>
              <a:t>Test configurations and materials needed for testing</a:t>
            </a:r>
          </a:p>
          <a:p>
            <a:pPr lvl="1" eaLnBrk="1" hangingPunct="1"/>
            <a:r>
              <a:rPr lang="en-US" sz="2000" smtClean="0">
                <a:latin typeface="Palatino-Roman" charset="0"/>
              </a:rPr>
              <a:t>Special Scripts/Instructions for students who test using Special Documents</a:t>
            </a:r>
          </a:p>
          <a:p>
            <a:pPr lvl="1" eaLnBrk="1" hangingPunct="1"/>
            <a:r>
              <a:rPr lang="en-US" sz="2000" smtClean="0">
                <a:latin typeface="Palatino-Roman" charset="0"/>
              </a:rPr>
              <a:t>Student Responses</a:t>
            </a:r>
          </a:p>
          <a:p>
            <a:pPr lvl="1" eaLnBrk="1" hangingPunct="1"/>
            <a:r>
              <a:rPr lang="en-US" sz="2000" smtClean="0">
                <a:latin typeface="Palatino-Roman" charset="0"/>
              </a:rPr>
              <a:t>Providing Accommodations</a:t>
            </a:r>
          </a:p>
          <a:p>
            <a:pPr lvl="1" eaLnBrk="1" hangingPunct="1"/>
            <a:r>
              <a:rPr lang="en-US" sz="2000" smtClean="0">
                <a:latin typeface="Palatino-Roman" charset="0"/>
              </a:rPr>
              <a:t>Preparing Special Documents for return</a:t>
            </a:r>
          </a:p>
          <a:p>
            <a:pPr lvl="1" eaLnBrk="1" hangingPunct="1"/>
            <a:endParaRPr lang="en-US" sz="2000" smtClean="0"/>
          </a:p>
        </p:txBody>
      </p:sp>
      <p:sp>
        <p:nvSpPr>
          <p:cNvPr id="58373" name="TextBox 4"/>
          <p:cNvSpPr txBox="1">
            <a:spLocks noChangeArrowheads="1"/>
          </p:cNvSpPr>
          <p:nvPr/>
        </p:nvSpPr>
        <p:spPr bwMode="auto">
          <a:xfrm>
            <a:off x="3030538" y="6488113"/>
            <a:ext cx="2536825" cy="277812"/>
          </a:xfrm>
          <a:prstGeom prst="rect">
            <a:avLst/>
          </a:prstGeom>
          <a:noFill/>
          <a:ln w="9525">
            <a:noFill/>
            <a:miter lim="800000"/>
            <a:headEnd/>
            <a:tailEnd/>
          </a:ln>
        </p:spPr>
        <p:txBody>
          <a:bodyPr wrap="none">
            <a:spAutoFit/>
          </a:bodyPr>
          <a:lstStyle/>
          <a:p>
            <a:pPr algn="ctr"/>
            <a:r>
              <a:rPr lang="en-US" sz="1200" b="1"/>
              <a:t>W TAM 69-84; RMS TAM 265-300</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p:spPr>
        <p:txBody>
          <a:bodyPr/>
          <a:lstStyle/>
          <a:p>
            <a:fld id="{B258508D-ACFC-4642-85ED-019D4A19FE51}" type="slidenum">
              <a:rPr lang="en-US" smtClean="0"/>
              <a:pPr/>
              <a:t>57</a:t>
            </a:fld>
            <a:endParaRPr lang="en-US" smtClean="0"/>
          </a:p>
        </p:txBody>
      </p:sp>
      <p:sp>
        <p:nvSpPr>
          <p:cNvPr id="59395" name="Rectangle 2"/>
          <p:cNvSpPr>
            <a:spLocks noGrp="1" noChangeArrowheads="1"/>
          </p:cNvSpPr>
          <p:nvPr>
            <p:ph type="title"/>
          </p:nvPr>
        </p:nvSpPr>
        <p:spPr/>
        <p:txBody>
          <a:bodyPr/>
          <a:lstStyle/>
          <a:p>
            <a:pPr eaLnBrk="1" hangingPunct="1"/>
            <a:r>
              <a:rPr lang="en-US" smtClean="0"/>
              <a:t>School Coordinator</a:t>
            </a:r>
            <a:br>
              <a:rPr lang="en-US" smtClean="0"/>
            </a:br>
            <a:r>
              <a:rPr lang="en-US" i="1" smtClean="0"/>
              <a:t>before testing</a:t>
            </a:r>
          </a:p>
        </p:txBody>
      </p:sp>
      <p:sp>
        <p:nvSpPr>
          <p:cNvPr id="59396" name="Rectangle 3"/>
          <p:cNvSpPr>
            <a:spLocks noGrp="1" noChangeArrowheads="1"/>
          </p:cNvSpPr>
          <p:nvPr>
            <p:ph type="body" idx="1"/>
          </p:nvPr>
        </p:nvSpPr>
        <p:spPr/>
        <p:txBody>
          <a:bodyPr/>
          <a:lstStyle/>
          <a:p>
            <a:pPr eaLnBrk="1" hangingPunct="1">
              <a:lnSpc>
                <a:spcPct val="90000"/>
              </a:lnSpc>
            </a:pPr>
            <a:r>
              <a:rPr lang="en-US" sz="2800" b="1" smtClean="0">
                <a:latin typeface="Palatino-Roman" charset="0"/>
              </a:rPr>
              <a:t>Prepare for Testing</a:t>
            </a:r>
          </a:p>
          <a:p>
            <a:pPr lvl="1" eaLnBrk="1" hangingPunct="1">
              <a:lnSpc>
                <a:spcPct val="90000"/>
              </a:lnSpc>
            </a:pPr>
            <a:r>
              <a:rPr lang="en-US" sz="2400" smtClean="0">
                <a:latin typeface="Palatino-Roman" charset="0"/>
              </a:rPr>
              <a:t>Distribute </a:t>
            </a:r>
            <a:r>
              <a:rPr lang="en-US" sz="2400" b="1" smtClean="0">
                <a:latin typeface="Palatino-Roman" charset="0"/>
              </a:rPr>
              <a:t>Test Group Codes </a:t>
            </a:r>
            <a:r>
              <a:rPr lang="en-US" sz="2400" smtClean="0">
                <a:latin typeface="Palatino-Roman" charset="0"/>
              </a:rPr>
              <a:t>to Test Administrators</a:t>
            </a:r>
          </a:p>
          <a:p>
            <a:pPr lvl="1" eaLnBrk="1" hangingPunct="1">
              <a:lnSpc>
                <a:spcPct val="90000"/>
              </a:lnSpc>
            </a:pPr>
            <a:r>
              <a:rPr lang="en-US" sz="2400" smtClean="0">
                <a:latin typeface="Palatino-Roman" charset="0"/>
              </a:rPr>
              <a:t>Assign Proctors to test sessions</a:t>
            </a:r>
          </a:p>
          <a:p>
            <a:pPr lvl="2" eaLnBrk="1" hangingPunct="1">
              <a:lnSpc>
                <a:spcPct val="90000"/>
              </a:lnSpc>
            </a:pPr>
            <a:r>
              <a:rPr lang="en-US" sz="2000" smtClean="0">
                <a:latin typeface="Palatino-Roman" charset="0"/>
              </a:rPr>
              <a:t>Proctors are required for rooms where 30 or more students are tested</a:t>
            </a:r>
          </a:p>
          <a:p>
            <a:pPr lvl="2" eaLnBrk="1" hangingPunct="1">
              <a:lnSpc>
                <a:spcPct val="90000"/>
              </a:lnSpc>
            </a:pPr>
            <a:r>
              <a:rPr lang="en-US" sz="2000" b="1" smtClean="0">
                <a:latin typeface="Palatino-Roman" charset="0"/>
              </a:rPr>
              <a:t>It is strongly encouraged to assign proctors to rooms where fewer than 30 students are tested (paper-based) and fewer than 25 students are tested (computer-based)</a:t>
            </a:r>
          </a:p>
          <a:p>
            <a:pPr lvl="1" eaLnBrk="1" hangingPunct="1">
              <a:lnSpc>
                <a:spcPct val="90000"/>
              </a:lnSpc>
            </a:pPr>
            <a:r>
              <a:rPr lang="en-US" sz="2400" smtClean="0">
                <a:latin typeface="Palatino-Roman" charset="0"/>
              </a:rPr>
              <a:t>Visual barriers must be installed at every workstation</a:t>
            </a:r>
            <a:endParaRPr lang="en-US" sz="2000" smtClean="0">
              <a:latin typeface="Palatino-Roman" charset="0"/>
            </a:endParaRPr>
          </a:p>
          <a:p>
            <a:pPr lvl="1" eaLnBrk="1" hangingPunct="1">
              <a:lnSpc>
                <a:spcPct val="90000"/>
              </a:lnSpc>
            </a:pPr>
            <a:r>
              <a:rPr lang="en-US" sz="2400" smtClean="0">
                <a:latin typeface="Palatino-Roman" charset="0"/>
              </a:rPr>
              <a:t>Make arrangements to test special program students not enrolled in your school, if any</a:t>
            </a:r>
          </a:p>
          <a:p>
            <a:pPr lvl="2" eaLnBrk="1" hangingPunct="1">
              <a:lnSpc>
                <a:spcPct val="90000"/>
              </a:lnSpc>
              <a:buFontTx/>
              <a:buNone/>
            </a:pPr>
            <a:endParaRPr lang="en-US" sz="2000" smtClean="0">
              <a:latin typeface="Palatino-Roman" charset="0"/>
            </a:endParaRPr>
          </a:p>
        </p:txBody>
      </p:sp>
      <p:sp>
        <p:nvSpPr>
          <p:cNvPr id="59397" name="TextBox 4"/>
          <p:cNvSpPr txBox="1">
            <a:spLocks noChangeArrowheads="1"/>
          </p:cNvSpPr>
          <p:nvPr/>
        </p:nvSpPr>
        <p:spPr bwMode="auto">
          <a:xfrm>
            <a:off x="5705475" y="6581775"/>
            <a:ext cx="2535238" cy="276225"/>
          </a:xfrm>
          <a:prstGeom prst="rect">
            <a:avLst/>
          </a:prstGeom>
          <a:noFill/>
          <a:ln w="9525">
            <a:noFill/>
            <a:miter lim="800000"/>
            <a:headEnd/>
            <a:tailEnd/>
          </a:ln>
        </p:spPr>
        <p:txBody>
          <a:bodyPr wrap="none">
            <a:spAutoFit/>
          </a:bodyPr>
          <a:lstStyle/>
          <a:p>
            <a:pPr algn="ctr"/>
            <a:r>
              <a:rPr lang="en-US" sz="1200" b="1"/>
              <a:t>W TAM 44-46; RMS TAM 239-241</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a:noFill/>
        </p:spPr>
        <p:txBody>
          <a:bodyPr/>
          <a:lstStyle/>
          <a:p>
            <a:fld id="{A4EFED39-5E77-4005-B607-84EE9D4F9BDF}" type="slidenum">
              <a:rPr lang="en-US" smtClean="0"/>
              <a:pPr/>
              <a:t>58</a:t>
            </a:fld>
            <a:endParaRPr lang="en-US" smtClean="0"/>
          </a:p>
        </p:txBody>
      </p:sp>
      <p:sp>
        <p:nvSpPr>
          <p:cNvPr id="60419" name="Rectangle 2"/>
          <p:cNvSpPr>
            <a:spLocks noGrp="1" noChangeArrowheads="1"/>
          </p:cNvSpPr>
          <p:nvPr>
            <p:ph type="title"/>
          </p:nvPr>
        </p:nvSpPr>
        <p:spPr/>
        <p:txBody>
          <a:bodyPr/>
          <a:lstStyle/>
          <a:p>
            <a:pPr eaLnBrk="1" hangingPunct="1"/>
            <a:r>
              <a:rPr lang="en-US" smtClean="0"/>
              <a:t>School Coordinator</a:t>
            </a:r>
            <a:br>
              <a:rPr lang="en-US" smtClean="0"/>
            </a:br>
            <a:r>
              <a:rPr lang="en-US" i="1" smtClean="0"/>
              <a:t>before testing</a:t>
            </a:r>
            <a:endParaRPr lang="en-US" smtClean="0"/>
          </a:p>
        </p:txBody>
      </p:sp>
      <p:sp>
        <p:nvSpPr>
          <p:cNvPr id="60420" name="Rectangle 3"/>
          <p:cNvSpPr>
            <a:spLocks noGrp="1" noChangeArrowheads="1"/>
          </p:cNvSpPr>
          <p:nvPr>
            <p:ph type="body" idx="1"/>
          </p:nvPr>
        </p:nvSpPr>
        <p:spPr/>
        <p:txBody>
          <a:bodyPr/>
          <a:lstStyle/>
          <a:p>
            <a:pPr eaLnBrk="1" hangingPunct="1">
              <a:lnSpc>
                <a:spcPct val="90000"/>
              </a:lnSpc>
            </a:pPr>
            <a:r>
              <a:rPr lang="en-US" sz="2800" b="1" smtClean="0">
                <a:latin typeface="Palatino-Roman" charset="0"/>
              </a:rPr>
              <a:t>Testing Location</a:t>
            </a:r>
          </a:p>
          <a:p>
            <a:pPr lvl="1" eaLnBrk="1" hangingPunct="1">
              <a:lnSpc>
                <a:spcPct val="90000"/>
              </a:lnSpc>
            </a:pPr>
            <a:r>
              <a:rPr lang="en-US" sz="2400" smtClean="0">
                <a:latin typeface="Palatino-Roman" charset="0"/>
              </a:rPr>
              <a:t>The test should be administered in a room that has comfortable seating, good lighting, and sufficient workspace.</a:t>
            </a:r>
          </a:p>
          <a:p>
            <a:pPr lvl="1" eaLnBrk="1" hangingPunct="1">
              <a:lnSpc>
                <a:spcPct val="90000"/>
              </a:lnSpc>
            </a:pPr>
            <a:r>
              <a:rPr lang="en-US" sz="2400" smtClean="0">
                <a:latin typeface="Palatino-Roman" charset="0"/>
              </a:rPr>
              <a:t>There must be at least three feet between students. </a:t>
            </a:r>
          </a:p>
          <a:p>
            <a:pPr lvl="1" eaLnBrk="1" hangingPunct="1">
              <a:lnSpc>
                <a:spcPct val="90000"/>
              </a:lnSpc>
            </a:pPr>
            <a:r>
              <a:rPr lang="en-US" sz="2400" smtClean="0">
                <a:latin typeface="Palatino-Roman" charset="0"/>
              </a:rPr>
              <a:t>Make sure that students are not facing each other when seated at tables and are not in seating (stadium or staggered) that allows them to easily view other students’ answers.</a:t>
            </a:r>
          </a:p>
          <a:p>
            <a:pPr lvl="1" eaLnBrk="1" hangingPunct="1">
              <a:lnSpc>
                <a:spcPct val="90000"/>
              </a:lnSpc>
            </a:pPr>
            <a:r>
              <a:rPr lang="en-US" sz="2400" smtClean="0">
                <a:latin typeface="Palatino-Roman" charset="0"/>
              </a:rPr>
              <a:t>Students may not have access to any unauthorized aids.</a:t>
            </a:r>
          </a:p>
          <a:p>
            <a:pPr eaLnBrk="1" hangingPunct="1">
              <a:lnSpc>
                <a:spcPct val="70000"/>
              </a:lnSpc>
            </a:pPr>
            <a:endParaRPr lang="en-US" sz="2800" smtClean="0"/>
          </a:p>
        </p:txBody>
      </p:sp>
      <p:sp>
        <p:nvSpPr>
          <p:cNvPr id="60421" name="TextBox 4"/>
          <p:cNvSpPr txBox="1">
            <a:spLocks noChangeArrowheads="1"/>
          </p:cNvSpPr>
          <p:nvPr/>
        </p:nvSpPr>
        <p:spPr bwMode="auto">
          <a:xfrm>
            <a:off x="3294063" y="6488113"/>
            <a:ext cx="2008187" cy="277812"/>
          </a:xfrm>
          <a:prstGeom prst="rect">
            <a:avLst/>
          </a:prstGeom>
          <a:noFill/>
          <a:ln w="9525">
            <a:noFill/>
            <a:miter lim="800000"/>
            <a:headEnd/>
            <a:tailEnd/>
          </a:ln>
        </p:spPr>
        <p:txBody>
          <a:bodyPr wrap="none">
            <a:spAutoFit/>
          </a:bodyPr>
          <a:lstStyle/>
          <a:p>
            <a:pPr algn="ctr"/>
            <a:r>
              <a:rPr lang="en-US" sz="1200" b="1"/>
              <a:t>W TAM 46; RMS TAM 241</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noFill/>
        </p:spPr>
        <p:txBody>
          <a:bodyPr/>
          <a:lstStyle/>
          <a:p>
            <a:fld id="{70D7F9F5-AC8D-47F4-B7B5-CDD34515166F}" type="slidenum">
              <a:rPr lang="en-US" smtClean="0"/>
              <a:pPr/>
              <a:t>59</a:t>
            </a:fld>
            <a:endParaRPr lang="en-US" smtClean="0"/>
          </a:p>
        </p:txBody>
      </p:sp>
      <p:sp>
        <p:nvSpPr>
          <p:cNvPr id="61443" name="Rectangle 2"/>
          <p:cNvSpPr>
            <a:spLocks noGrp="1" noChangeArrowheads="1"/>
          </p:cNvSpPr>
          <p:nvPr>
            <p:ph type="title"/>
          </p:nvPr>
        </p:nvSpPr>
        <p:spPr/>
        <p:txBody>
          <a:bodyPr/>
          <a:lstStyle/>
          <a:p>
            <a:pPr eaLnBrk="1" hangingPunct="1"/>
            <a:r>
              <a:rPr lang="en-US" smtClean="0"/>
              <a:t>School Coordinator</a:t>
            </a:r>
            <a:br>
              <a:rPr lang="en-US" smtClean="0"/>
            </a:br>
            <a:r>
              <a:rPr lang="en-US" i="1" smtClean="0"/>
              <a:t>during testing</a:t>
            </a:r>
          </a:p>
        </p:txBody>
      </p:sp>
      <p:sp>
        <p:nvSpPr>
          <p:cNvPr id="61444" name="Rectangle 3"/>
          <p:cNvSpPr>
            <a:spLocks noGrp="1" noChangeArrowheads="1"/>
          </p:cNvSpPr>
          <p:nvPr>
            <p:ph type="body" idx="1"/>
          </p:nvPr>
        </p:nvSpPr>
        <p:spPr/>
        <p:txBody>
          <a:bodyPr/>
          <a:lstStyle/>
          <a:p>
            <a:pPr eaLnBrk="1" hangingPunct="1">
              <a:lnSpc>
                <a:spcPct val="90000"/>
              </a:lnSpc>
            </a:pPr>
            <a:r>
              <a:rPr lang="en-US" sz="2800" b="1" smtClean="0">
                <a:latin typeface="Palatino-Bold" charset="0"/>
              </a:rPr>
              <a:t>Supervise Test Administration</a:t>
            </a:r>
          </a:p>
          <a:p>
            <a:pPr lvl="1" eaLnBrk="1" hangingPunct="1"/>
            <a:r>
              <a:rPr lang="en-US" sz="2400" smtClean="0">
                <a:latin typeface="Palatino-Roman" charset="0"/>
              </a:rPr>
              <a:t>Provide test administrators with additional materials during testing, as necessary.</a:t>
            </a:r>
          </a:p>
          <a:p>
            <a:pPr lvl="1" eaLnBrk="1" hangingPunct="1"/>
            <a:r>
              <a:rPr lang="en-US" sz="2400" smtClean="0">
                <a:latin typeface="Palatino-Roman" charset="0"/>
              </a:rPr>
              <a:t>Monitor each testing room to ensure that test administration and test security policies and procedures are followed. </a:t>
            </a:r>
          </a:p>
          <a:p>
            <a:pPr lvl="1" eaLnBrk="1" hangingPunct="1"/>
            <a:r>
              <a:rPr lang="en-US" sz="2400" smtClean="0">
                <a:latin typeface="Palatino-Roman" charset="0"/>
              </a:rPr>
              <a:t>Be available during testing to answer questions from test administrators.</a:t>
            </a:r>
          </a:p>
          <a:p>
            <a:pPr lvl="1" eaLnBrk="1" hangingPunct="1"/>
            <a:r>
              <a:rPr lang="en-US" sz="2400" smtClean="0">
                <a:latin typeface="Palatino-Roman" charset="0"/>
              </a:rPr>
              <a:t>Make sure that Security Logs, seating charts, and records of required administration information are being maintained in each testing room.</a:t>
            </a:r>
          </a:p>
        </p:txBody>
      </p:sp>
      <p:sp>
        <p:nvSpPr>
          <p:cNvPr id="61445" name="TextBox 4"/>
          <p:cNvSpPr txBox="1">
            <a:spLocks noChangeArrowheads="1"/>
          </p:cNvSpPr>
          <p:nvPr/>
        </p:nvSpPr>
        <p:spPr bwMode="auto">
          <a:xfrm>
            <a:off x="3294063" y="6488113"/>
            <a:ext cx="2008187" cy="277812"/>
          </a:xfrm>
          <a:prstGeom prst="rect">
            <a:avLst/>
          </a:prstGeom>
          <a:noFill/>
          <a:ln w="9525">
            <a:noFill/>
            <a:miter lim="800000"/>
            <a:headEnd/>
            <a:tailEnd/>
          </a:ln>
        </p:spPr>
        <p:txBody>
          <a:bodyPr wrap="none">
            <a:spAutoFit/>
          </a:bodyPr>
          <a:lstStyle/>
          <a:p>
            <a:pPr algn="ctr"/>
            <a:r>
              <a:rPr lang="en-US" sz="1200" b="1"/>
              <a:t>W TAM 47; RMS TAM 242</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xfrm>
            <a:off x="6858000" y="6477000"/>
            <a:ext cx="2133600" cy="381000"/>
          </a:xfrm>
          <a:noFill/>
        </p:spPr>
        <p:txBody>
          <a:bodyPr/>
          <a:lstStyle/>
          <a:p>
            <a:fld id="{A2D12336-62CE-45C1-96BC-E968851C64C4}" type="slidenum">
              <a:rPr lang="en-US" smtClean="0"/>
              <a:pPr/>
              <a:t>6</a:t>
            </a:fld>
            <a:endParaRPr lang="en-US" smtClean="0"/>
          </a:p>
        </p:txBody>
      </p:sp>
      <p:sp>
        <p:nvSpPr>
          <p:cNvPr id="7171" name="Rectangle 2"/>
          <p:cNvSpPr>
            <a:spLocks noGrp="1" noChangeArrowheads="1"/>
          </p:cNvSpPr>
          <p:nvPr>
            <p:ph type="title"/>
          </p:nvPr>
        </p:nvSpPr>
        <p:spPr/>
        <p:txBody>
          <a:bodyPr/>
          <a:lstStyle/>
          <a:p>
            <a:pPr eaLnBrk="1" hangingPunct="1"/>
            <a:r>
              <a:rPr lang="en-US" smtClean="0"/>
              <a:t>RMS Daily </a:t>
            </a:r>
            <a:br>
              <a:rPr lang="en-US" smtClean="0"/>
            </a:br>
            <a:r>
              <a:rPr lang="en-US" smtClean="0"/>
              <a:t>Administration Schedule</a:t>
            </a:r>
          </a:p>
        </p:txBody>
      </p:sp>
      <p:pic>
        <p:nvPicPr>
          <p:cNvPr id="7172" name="Picture 52"/>
          <p:cNvPicPr>
            <a:picLocks noGrp="1" noChangeAspect="1" noChangeArrowheads="1"/>
          </p:cNvPicPr>
          <p:nvPr>
            <p:ph type="tbl" idx="1"/>
          </p:nvPr>
        </p:nvPicPr>
        <p:blipFill>
          <a:blip r:embed="rId3"/>
          <a:srcRect/>
          <a:stretch>
            <a:fillRect/>
          </a:stretch>
        </p:blipFill>
        <p:spPr>
          <a:xfrm>
            <a:off x="228600" y="2057400"/>
            <a:ext cx="8686800" cy="4648200"/>
          </a:xfrm>
          <a:noFill/>
        </p:spPr>
      </p:pic>
      <p:sp>
        <p:nvSpPr>
          <p:cNvPr id="7173" name="TextBox 4"/>
          <p:cNvSpPr txBox="1">
            <a:spLocks noChangeArrowheads="1"/>
          </p:cNvSpPr>
          <p:nvPr/>
        </p:nvSpPr>
        <p:spPr bwMode="auto">
          <a:xfrm>
            <a:off x="3573463" y="6488113"/>
            <a:ext cx="1450975" cy="277812"/>
          </a:xfrm>
          <a:prstGeom prst="rect">
            <a:avLst/>
          </a:prstGeom>
          <a:noFill/>
          <a:ln w="9525">
            <a:noFill/>
            <a:miter lim="800000"/>
            <a:headEnd/>
            <a:tailEnd/>
          </a:ln>
        </p:spPr>
        <p:txBody>
          <a:bodyPr wrap="none">
            <a:spAutoFit/>
          </a:bodyPr>
          <a:lstStyle/>
          <a:p>
            <a:pPr algn="ctr"/>
            <a:r>
              <a:rPr lang="en-US" sz="1200" b="1"/>
              <a:t>Training Packet 4</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a:noFill/>
        </p:spPr>
        <p:txBody>
          <a:bodyPr/>
          <a:lstStyle/>
          <a:p>
            <a:fld id="{79177836-AEB8-4DCB-9AC4-3CDD4AB1CF93}" type="slidenum">
              <a:rPr lang="en-US" smtClean="0"/>
              <a:pPr/>
              <a:t>60</a:t>
            </a:fld>
            <a:endParaRPr lang="en-US" smtClean="0"/>
          </a:p>
        </p:txBody>
      </p:sp>
      <p:sp>
        <p:nvSpPr>
          <p:cNvPr id="62467" name="Rectangle 2"/>
          <p:cNvSpPr>
            <a:spLocks noGrp="1" noChangeArrowheads="1"/>
          </p:cNvSpPr>
          <p:nvPr>
            <p:ph type="title"/>
          </p:nvPr>
        </p:nvSpPr>
        <p:spPr/>
        <p:txBody>
          <a:bodyPr/>
          <a:lstStyle/>
          <a:p>
            <a:pPr eaLnBrk="1" hangingPunct="1"/>
            <a:r>
              <a:rPr lang="en-US" smtClean="0"/>
              <a:t>School Coordinator</a:t>
            </a:r>
            <a:br>
              <a:rPr lang="en-US" smtClean="0"/>
            </a:br>
            <a:r>
              <a:rPr lang="en-US" i="1" smtClean="0"/>
              <a:t>during testing</a:t>
            </a:r>
          </a:p>
        </p:txBody>
      </p:sp>
      <p:sp>
        <p:nvSpPr>
          <p:cNvPr id="62468" name="Rectangle 3"/>
          <p:cNvSpPr>
            <a:spLocks noGrp="1" noChangeArrowheads="1"/>
          </p:cNvSpPr>
          <p:nvPr>
            <p:ph type="body" idx="1"/>
          </p:nvPr>
        </p:nvSpPr>
        <p:spPr/>
        <p:txBody>
          <a:bodyPr/>
          <a:lstStyle/>
          <a:p>
            <a:pPr eaLnBrk="1" hangingPunct="1"/>
            <a:r>
              <a:rPr lang="en-US" sz="2800" b="1" smtClean="0">
                <a:latin typeface="Palatino-Roman" charset="0"/>
              </a:rPr>
              <a:t>Maintain Security</a:t>
            </a:r>
          </a:p>
          <a:p>
            <a:pPr lvl="1" eaLnBrk="1" hangingPunct="1"/>
            <a:r>
              <a:rPr lang="en-US" sz="2400" smtClean="0">
                <a:latin typeface="Palatino-Roman" charset="0"/>
              </a:rPr>
              <a:t>After ANY administration, initial OR make-up, materials must be returned to you immediately. </a:t>
            </a:r>
          </a:p>
          <a:p>
            <a:pPr lvl="1" eaLnBrk="1" hangingPunct="1"/>
            <a:r>
              <a:rPr lang="en-US" sz="2400" smtClean="0">
                <a:latin typeface="Palatino-Roman" charset="0"/>
              </a:rPr>
              <a:t>Materials must be placed in locked storage between test sessions.</a:t>
            </a:r>
          </a:p>
          <a:p>
            <a:pPr lvl="1" eaLnBrk="1" hangingPunct="1"/>
            <a:r>
              <a:rPr lang="en-US" sz="2400" smtClean="0">
                <a:latin typeface="Palatino-Roman" charset="0"/>
              </a:rPr>
              <a:t>Secure materials should never remain in classrooms or be taken from the school’s campus overnight.</a:t>
            </a:r>
          </a:p>
          <a:p>
            <a:pPr lvl="1" eaLnBrk="1" hangingPunct="1"/>
            <a:r>
              <a:rPr lang="en-US" sz="2400" smtClean="0">
                <a:latin typeface="Palatino-Roman" charset="0"/>
              </a:rPr>
              <a:t>Report any testing irregularities or security breaches to your District Assessment Coordinator </a:t>
            </a:r>
            <a:r>
              <a:rPr lang="en-US" sz="2400" b="1" u="sng" smtClean="0">
                <a:latin typeface="Palatino-Roman" charset="0"/>
              </a:rPr>
              <a:t>immediately</a:t>
            </a:r>
            <a:r>
              <a:rPr lang="en-US" sz="2400" u="sng" smtClean="0">
                <a:latin typeface="Palatino-Roman" charset="0"/>
              </a:rPr>
              <a:t>.</a:t>
            </a:r>
          </a:p>
        </p:txBody>
      </p:sp>
      <p:sp>
        <p:nvSpPr>
          <p:cNvPr id="62469" name="TextBox 4"/>
          <p:cNvSpPr txBox="1">
            <a:spLocks noChangeArrowheads="1"/>
          </p:cNvSpPr>
          <p:nvPr/>
        </p:nvSpPr>
        <p:spPr bwMode="auto">
          <a:xfrm>
            <a:off x="3294063" y="6488113"/>
            <a:ext cx="2008187" cy="277812"/>
          </a:xfrm>
          <a:prstGeom prst="rect">
            <a:avLst/>
          </a:prstGeom>
          <a:noFill/>
          <a:ln w="9525">
            <a:noFill/>
            <a:miter lim="800000"/>
            <a:headEnd/>
            <a:tailEnd/>
          </a:ln>
        </p:spPr>
        <p:txBody>
          <a:bodyPr wrap="none">
            <a:spAutoFit/>
          </a:bodyPr>
          <a:lstStyle/>
          <a:p>
            <a:pPr algn="ctr"/>
            <a:r>
              <a:rPr lang="en-US" sz="1200" b="1"/>
              <a:t>W TAM 47; RMS TAM 242</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noFill/>
        </p:spPr>
        <p:txBody>
          <a:bodyPr/>
          <a:lstStyle/>
          <a:p>
            <a:fld id="{2C1115AA-20B6-443A-BFCC-B7E88EFBEA61}" type="slidenum">
              <a:rPr lang="en-US" smtClean="0"/>
              <a:pPr/>
              <a:t>61</a:t>
            </a:fld>
            <a:endParaRPr lang="en-US" smtClean="0"/>
          </a:p>
        </p:txBody>
      </p:sp>
      <p:sp>
        <p:nvSpPr>
          <p:cNvPr id="63491" name="Rectangle 2"/>
          <p:cNvSpPr>
            <a:spLocks noGrp="1" noChangeArrowheads="1"/>
          </p:cNvSpPr>
          <p:nvPr>
            <p:ph type="title"/>
          </p:nvPr>
        </p:nvSpPr>
        <p:spPr/>
        <p:txBody>
          <a:bodyPr/>
          <a:lstStyle/>
          <a:p>
            <a:pPr eaLnBrk="1" hangingPunct="1"/>
            <a:r>
              <a:rPr lang="en-US" smtClean="0"/>
              <a:t>School Coordinator</a:t>
            </a:r>
            <a:br>
              <a:rPr lang="en-US" smtClean="0"/>
            </a:br>
            <a:r>
              <a:rPr lang="en-US" i="1" smtClean="0"/>
              <a:t>after testing</a:t>
            </a:r>
          </a:p>
        </p:txBody>
      </p:sp>
      <p:sp>
        <p:nvSpPr>
          <p:cNvPr id="63492" name="Rectangle 3"/>
          <p:cNvSpPr>
            <a:spLocks noGrp="1" noChangeArrowheads="1"/>
          </p:cNvSpPr>
          <p:nvPr>
            <p:ph type="body" idx="1"/>
          </p:nvPr>
        </p:nvSpPr>
        <p:spPr/>
        <p:txBody>
          <a:bodyPr/>
          <a:lstStyle/>
          <a:p>
            <a:pPr eaLnBrk="1" hangingPunct="1">
              <a:lnSpc>
                <a:spcPct val="90000"/>
              </a:lnSpc>
            </a:pPr>
            <a:r>
              <a:rPr lang="en-US" sz="2200" smtClean="0"/>
              <a:t>Verify that all distributed secure materials have been returned. Notify the District Assessment Coordinator immediately if any secure materials are missing.</a:t>
            </a:r>
          </a:p>
          <a:p>
            <a:pPr eaLnBrk="1" hangingPunct="1">
              <a:lnSpc>
                <a:spcPct val="90000"/>
              </a:lnSpc>
              <a:buFontTx/>
              <a:buNone/>
            </a:pPr>
            <a:endParaRPr lang="en-US" sz="1200" smtClean="0"/>
          </a:p>
          <a:p>
            <a:pPr eaLnBrk="1" hangingPunct="1">
              <a:lnSpc>
                <a:spcPct val="90000"/>
              </a:lnSpc>
            </a:pPr>
            <a:r>
              <a:rPr lang="en-US" sz="2200" smtClean="0"/>
              <a:t>Check for and remove any stray reference sheets or periodic tables from the test documents (Grades 5–8 and Retake Mathematics and Grade 8 Science).</a:t>
            </a:r>
          </a:p>
          <a:p>
            <a:pPr eaLnBrk="1" hangingPunct="1">
              <a:lnSpc>
                <a:spcPct val="90000"/>
              </a:lnSpc>
            </a:pPr>
            <a:endParaRPr lang="en-US" sz="1200" smtClean="0"/>
          </a:p>
          <a:p>
            <a:pPr eaLnBrk="1" hangingPunct="1">
              <a:lnSpc>
                <a:spcPct val="90000"/>
              </a:lnSpc>
            </a:pPr>
            <a:r>
              <a:rPr lang="en-US" sz="2200" smtClean="0"/>
              <a:t>Make copies of the records of required administration information collected by test administrators and file the copies.</a:t>
            </a:r>
          </a:p>
          <a:p>
            <a:pPr eaLnBrk="1" hangingPunct="1">
              <a:lnSpc>
                <a:spcPct val="90000"/>
              </a:lnSpc>
              <a:buFontTx/>
              <a:buNone/>
            </a:pPr>
            <a:endParaRPr lang="en-US" sz="1200" smtClean="0"/>
          </a:p>
          <a:p>
            <a:pPr eaLnBrk="1" hangingPunct="1">
              <a:lnSpc>
                <a:spcPct val="90000"/>
              </a:lnSpc>
            </a:pPr>
            <a:r>
              <a:rPr lang="en-US" sz="2200" smtClean="0"/>
              <a:t>Make copies of all Security Logs and seating charts and file the copies.</a:t>
            </a:r>
          </a:p>
          <a:p>
            <a:pPr eaLnBrk="1" hangingPunct="1">
              <a:lnSpc>
                <a:spcPct val="90000"/>
              </a:lnSpc>
            </a:pPr>
            <a:endParaRPr lang="en-US" sz="1200" smtClean="0"/>
          </a:p>
          <a:p>
            <a:pPr eaLnBrk="1" hangingPunct="1">
              <a:lnSpc>
                <a:spcPct val="90000"/>
              </a:lnSpc>
            </a:pPr>
            <a:r>
              <a:rPr lang="en-US" sz="2200" smtClean="0"/>
              <a:t>Ensure that the DNS bubble has been gridded on invalidated tests and place the tests with TO BE SCORED materials.</a:t>
            </a:r>
          </a:p>
        </p:txBody>
      </p:sp>
      <p:sp>
        <p:nvSpPr>
          <p:cNvPr id="63493" name="TextBox 4"/>
          <p:cNvSpPr txBox="1">
            <a:spLocks noChangeArrowheads="1"/>
          </p:cNvSpPr>
          <p:nvPr/>
        </p:nvSpPr>
        <p:spPr bwMode="auto">
          <a:xfrm>
            <a:off x="6324600" y="0"/>
            <a:ext cx="2819400" cy="276225"/>
          </a:xfrm>
          <a:prstGeom prst="rect">
            <a:avLst/>
          </a:prstGeom>
          <a:noFill/>
          <a:ln w="9525">
            <a:noFill/>
            <a:miter lim="800000"/>
            <a:headEnd/>
            <a:tailEnd/>
          </a:ln>
        </p:spPr>
        <p:txBody>
          <a:bodyPr>
            <a:spAutoFit/>
          </a:bodyPr>
          <a:lstStyle/>
          <a:p>
            <a:pPr algn="ctr"/>
            <a:r>
              <a:rPr lang="en-US" sz="1200" b="1"/>
              <a:t>W TAM 48-49; RMS TAM 243</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mtClean="0"/>
              <a:t>School Coordinator</a:t>
            </a:r>
            <a:br>
              <a:rPr lang="en-US" smtClean="0"/>
            </a:br>
            <a:r>
              <a:rPr lang="en-US" i="1" smtClean="0"/>
              <a:t>after testing</a:t>
            </a:r>
          </a:p>
        </p:txBody>
      </p:sp>
      <p:sp>
        <p:nvSpPr>
          <p:cNvPr id="64515" name="Content Placeholder 2"/>
          <p:cNvSpPr>
            <a:spLocks noGrp="1"/>
          </p:cNvSpPr>
          <p:nvPr>
            <p:ph type="body" idx="1"/>
          </p:nvPr>
        </p:nvSpPr>
        <p:spPr>
          <a:xfrm>
            <a:off x="304800" y="2057400"/>
            <a:ext cx="8839200" cy="4525963"/>
          </a:xfrm>
        </p:spPr>
        <p:txBody>
          <a:bodyPr/>
          <a:lstStyle/>
          <a:p>
            <a:r>
              <a:rPr lang="en-US" sz="2400" smtClean="0">
                <a:latin typeface="Palatino-Roman" charset="0"/>
              </a:rPr>
              <a:t>Store securely any hand-held, approved four-function calculators as directed by the district assessment coordinator.</a:t>
            </a:r>
          </a:p>
          <a:p>
            <a:pPr>
              <a:buFontTx/>
              <a:buNone/>
            </a:pPr>
            <a:endParaRPr lang="en-US" sz="2400" smtClean="0">
              <a:latin typeface="Palatino-Roman" charset="0"/>
            </a:endParaRPr>
          </a:p>
          <a:p>
            <a:r>
              <a:rPr lang="en-US" sz="2400" smtClean="0">
                <a:latin typeface="Palatino-Roman" charset="0"/>
              </a:rPr>
              <a:t>File the </a:t>
            </a:r>
            <a:r>
              <a:rPr lang="en-US" sz="2400" i="1" smtClean="0">
                <a:latin typeface="Palatino-Roman" charset="0"/>
              </a:rPr>
              <a:t>FCAT/FCAT 2.0 CBT Administration and Security Agreements </a:t>
            </a:r>
            <a:r>
              <a:rPr lang="en-US" sz="2400" smtClean="0">
                <a:latin typeface="Palatino-Roman" charset="0"/>
              </a:rPr>
              <a:t>and the</a:t>
            </a:r>
            <a:r>
              <a:rPr lang="en-US" sz="2400" i="1" smtClean="0">
                <a:latin typeface="Palatino-Roman" charset="0"/>
              </a:rPr>
              <a:t> Test Administrator Prohibited Activities Agreements.</a:t>
            </a:r>
          </a:p>
          <a:p>
            <a:endParaRPr lang="en-US" sz="2400" i="1" smtClean="0">
              <a:latin typeface="Palatino-Roman" charset="0"/>
            </a:endParaRPr>
          </a:p>
          <a:p>
            <a:r>
              <a:rPr lang="en-US" sz="2400" smtClean="0">
                <a:latin typeface="Palatino-Roman" charset="0"/>
              </a:rPr>
              <a:t>Copy the seating charts, required administration information, and Security Logs, file the copies, and return the originals in the District Assessment Coordinator ONLY boxes.</a:t>
            </a:r>
          </a:p>
          <a:p>
            <a:endParaRPr lang="en-US" sz="2400" smtClean="0">
              <a:latin typeface="Palatino-Roman" charset="0"/>
            </a:endParaRPr>
          </a:p>
          <a:p>
            <a:r>
              <a:rPr lang="en-US" sz="2400" u="sng" smtClean="0">
                <a:latin typeface="Palatino-Roman" charset="0"/>
              </a:rPr>
              <a:t>Note</a:t>
            </a:r>
            <a:r>
              <a:rPr lang="en-US" sz="2400" smtClean="0">
                <a:latin typeface="Palatino-Roman" charset="0"/>
              </a:rPr>
              <a:t>: For CBT, Student Authorization Tickets must be kept on file for one school calendar year.</a:t>
            </a:r>
          </a:p>
          <a:p>
            <a:pPr>
              <a:buFontTx/>
              <a:buNone/>
            </a:pPr>
            <a:endParaRPr lang="en-US" sz="2400" smtClean="0"/>
          </a:p>
        </p:txBody>
      </p:sp>
      <p:sp>
        <p:nvSpPr>
          <p:cNvPr id="64516" name="TextBox 3"/>
          <p:cNvSpPr txBox="1">
            <a:spLocks noChangeArrowheads="1"/>
          </p:cNvSpPr>
          <p:nvPr/>
        </p:nvSpPr>
        <p:spPr bwMode="auto">
          <a:xfrm>
            <a:off x="6172200" y="6477000"/>
            <a:ext cx="2743200" cy="276225"/>
          </a:xfrm>
          <a:prstGeom prst="rect">
            <a:avLst/>
          </a:prstGeom>
          <a:noFill/>
          <a:ln w="9525">
            <a:noFill/>
            <a:miter lim="800000"/>
            <a:headEnd/>
            <a:tailEnd/>
          </a:ln>
        </p:spPr>
        <p:txBody>
          <a:bodyPr>
            <a:spAutoFit/>
          </a:bodyPr>
          <a:lstStyle/>
          <a:p>
            <a:pPr algn="ctr"/>
            <a:r>
              <a:rPr lang="en-US" sz="1200" b="1"/>
              <a:t>W TAM 48-49; RMS TAM 243</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School Coordinator</a:t>
            </a:r>
            <a:br>
              <a:rPr lang="en-US" smtClean="0"/>
            </a:br>
            <a:r>
              <a:rPr lang="en-US" i="1" smtClean="0"/>
              <a:t>after testing</a:t>
            </a:r>
            <a:endParaRPr lang="en-US" smtClean="0"/>
          </a:p>
        </p:txBody>
      </p:sp>
      <p:sp>
        <p:nvSpPr>
          <p:cNvPr id="65539" name="Content Placeholder 2"/>
          <p:cNvSpPr>
            <a:spLocks noGrp="1"/>
          </p:cNvSpPr>
          <p:nvPr>
            <p:ph idx="1"/>
          </p:nvPr>
        </p:nvSpPr>
        <p:spPr/>
        <p:txBody>
          <a:bodyPr/>
          <a:lstStyle/>
          <a:p>
            <a:r>
              <a:rPr lang="en-US" sz="2800" b="1" smtClean="0">
                <a:latin typeface="Palatino-Roman" charset="0"/>
              </a:rPr>
              <a:t>Clarification for Score Reporting</a:t>
            </a:r>
          </a:p>
          <a:p>
            <a:pPr lvl="1"/>
            <a:r>
              <a:rPr lang="en-US" sz="2000" smtClean="0">
                <a:latin typeface="Palatino-Roman" charset="0"/>
              </a:rPr>
              <a:t>Students must take both sessions (session 1 and 2) in order to receive a score.</a:t>
            </a:r>
          </a:p>
          <a:p>
            <a:pPr lvl="2"/>
            <a:r>
              <a:rPr lang="en-US" sz="2000" smtClean="0">
                <a:latin typeface="Palatino-Roman" charset="0"/>
              </a:rPr>
              <a:t>If a student is absent and unable to make-up one of the two sessions, then you will need to invalidate the answer document.</a:t>
            </a:r>
          </a:p>
          <a:p>
            <a:pPr lvl="1"/>
            <a:r>
              <a:rPr lang="en-US" sz="2000" smtClean="0">
                <a:latin typeface="Palatino-Roman" charset="0"/>
              </a:rPr>
              <a:t>Only one answer document per student for each subject-area test may be submitted for scoring.</a:t>
            </a:r>
          </a:p>
          <a:p>
            <a:pPr marL="1316038" lvl="3" indent="-346075">
              <a:spcBef>
                <a:spcPts val="675"/>
              </a:spcBef>
              <a:buFont typeface="Arial" pitchFamily="34" charset="0"/>
              <a:buChar char="•"/>
            </a:pPr>
            <a:r>
              <a:rPr lang="en-US" smtClean="0">
                <a:latin typeface="Palatino-Roman" charset="0"/>
              </a:rPr>
              <a:t>If a student has to make-up a session, all responses from both sessions must be in the same answer document.</a:t>
            </a:r>
          </a:p>
          <a:p>
            <a:pPr marL="1316038" lvl="3" indent="-346075">
              <a:spcBef>
                <a:spcPts val="675"/>
              </a:spcBef>
              <a:buFont typeface="Arial" pitchFamily="34" charset="0"/>
              <a:buChar char="•"/>
            </a:pPr>
            <a:r>
              <a:rPr lang="en-US" smtClean="0">
                <a:latin typeface="Palatino-Roman" charset="0"/>
              </a:rPr>
              <a:t>If a student is using multiple learning media (e.g., a student uses Braille materials and records his or her response in a large print document), make sure that the student’s complete response is in ONE answer document type.</a:t>
            </a:r>
          </a:p>
          <a:p>
            <a:pPr lvl="1"/>
            <a:endParaRPr lang="en-US" smtClean="0"/>
          </a:p>
        </p:txBody>
      </p:sp>
      <p:sp>
        <p:nvSpPr>
          <p:cNvPr id="65540" name="Slide Number Placeholder 3"/>
          <p:cNvSpPr>
            <a:spLocks noGrp="1"/>
          </p:cNvSpPr>
          <p:nvPr>
            <p:ph type="sldNum" sz="quarter" idx="12"/>
          </p:nvPr>
        </p:nvSpPr>
        <p:spPr>
          <a:noFill/>
        </p:spPr>
        <p:txBody>
          <a:bodyPr/>
          <a:lstStyle/>
          <a:p>
            <a:fld id="{356E1C3C-6ECE-46A5-8558-814A22A45F1D}" type="slidenum">
              <a:rPr lang="en-US" smtClean="0"/>
              <a:pPr/>
              <a:t>63</a:t>
            </a:fld>
            <a:endParaRPr lang="en-US"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a:noFill/>
        </p:spPr>
        <p:txBody>
          <a:bodyPr/>
          <a:lstStyle/>
          <a:p>
            <a:fld id="{B8BD0EF7-4D46-4252-9681-5DD8B78813DB}" type="slidenum">
              <a:rPr lang="en-US" smtClean="0"/>
              <a:pPr/>
              <a:t>64</a:t>
            </a:fld>
            <a:endParaRPr lang="en-US" smtClean="0"/>
          </a:p>
        </p:txBody>
      </p:sp>
      <p:sp>
        <p:nvSpPr>
          <p:cNvPr id="66563" name="Rectangle 2"/>
          <p:cNvSpPr>
            <a:spLocks noGrp="1" noChangeArrowheads="1"/>
          </p:cNvSpPr>
          <p:nvPr>
            <p:ph type="title"/>
          </p:nvPr>
        </p:nvSpPr>
        <p:spPr/>
        <p:txBody>
          <a:bodyPr/>
          <a:lstStyle/>
          <a:p>
            <a:pPr eaLnBrk="1" hangingPunct="1"/>
            <a:r>
              <a:rPr lang="en-US" smtClean="0"/>
              <a:t>School Coordinator</a:t>
            </a:r>
            <a:br>
              <a:rPr lang="en-US" smtClean="0"/>
            </a:br>
            <a:r>
              <a:rPr lang="en-US" i="1" smtClean="0"/>
              <a:t>after testing</a:t>
            </a:r>
          </a:p>
        </p:txBody>
      </p:sp>
      <p:sp>
        <p:nvSpPr>
          <p:cNvPr id="66564" name="Rectangle 3"/>
          <p:cNvSpPr>
            <a:spLocks noGrp="1" noChangeArrowheads="1"/>
          </p:cNvSpPr>
          <p:nvPr>
            <p:ph type="body" idx="1"/>
          </p:nvPr>
        </p:nvSpPr>
        <p:spPr/>
        <p:txBody>
          <a:bodyPr/>
          <a:lstStyle/>
          <a:p>
            <a:pPr eaLnBrk="1" hangingPunct="1">
              <a:lnSpc>
                <a:spcPct val="90000"/>
              </a:lnSpc>
            </a:pPr>
            <a:r>
              <a:rPr lang="en-US" sz="2400" b="1" smtClean="0">
                <a:latin typeface="Palatino-Roman" charset="0"/>
              </a:rPr>
              <a:t>Document Count Forms</a:t>
            </a:r>
          </a:p>
          <a:p>
            <a:pPr lvl="1" eaLnBrk="1" hangingPunct="1">
              <a:lnSpc>
                <a:spcPct val="90000"/>
              </a:lnSpc>
            </a:pPr>
            <a:r>
              <a:rPr lang="en-US" sz="2000" smtClean="0">
                <a:latin typeface="Palatino-Roman" charset="0"/>
              </a:rPr>
              <a:t>Verify that you have included all documents from make-up sessions before you complete the forms.</a:t>
            </a:r>
          </a:p>
          <a:p>
            <a:pPr lvl="1" eaLnBrk="1" hangingPunct="1">
              <a:lnSpc>
                <a:spcPct val="90000"/>
              </a:lnSpc>
              <a:buFontTx/>
              <a:buNone/>
            </a:pPr>
            <a:endParaRPr lang="en-US" sz="2000" smtClean="0">
              <a:latin typeface="Palatino-Roman" charset="0"/>
            </a:endParaRPr>
          </a:p>
          <a:p>
            <a:pPr lvl="1" eaLnBrk="1" hangingPunct="1">
              <a:lnSpc>
                <a:spcPct val="90000"/>
              </a:lnSpc>
            </a:pPr>
            <a:r>
              <a:rPr lang="en-US" sz="2000" smtClean="0">
                <a:latin typeface="Palatino-Roman" charset="0"/>
              </a:rPr>
              <a:t>Complete Document Count Forms by following the instructions on the form.  There is only one version of the count form (includes special documents and Retakes).</a:t>
            </a:r>
          </a:p>
          <a:p>
            <a:pPr lvl="1" eaLnBrk="1" hangingPunct="1">
              <a:lnSpc>
                <a:spcPct val="90000"/>
              </a:lnSpc>
              <a:buFontTx/>
              <a:buNone/>
            </a:pPr>
            <a:endParaRPr lang="en-US" sz="2000" smtClean="0">
              <a:latin typeface="Palatino-Roman" charset="0"/>
            </a:endParaRPr>
          </a:p>
          <a:p>
            <a:pPr lvl="1" eaLnBrk="1" hangingPunct="1">
              <a:lnSpc>
                <a:spcPct val="90000"/>
              </a:lnSpc>
            </a:pPr>
            <a:r>
              <a:rPr lang="en-US" sz="2000" smtClean="0">
                <a:latin typeface="Palatino-Roman" charset="0"/>
              </a:rPr>
              <a:t>For Grades 3–10 TO BE SCORED materials, complete a separate Document Count Form for each grade level and document type. </a:t>
            </a:r>
          </a:p>
          <a:p>
            <a:pPr lvl="1" eaLnBrk="1" hangingPunct="1">
              <a:lnSpc>
                <a:spcPct val="90000"/>
              </a:lnSpc>
              <a:buFontTx/>
              <a:buNone/>
            </a:pPr>
            <a:endParaRPr lang="en-US" sz="2000" smtClean="0">
              <a:latin typeface="Palatino-Roman" charset="0"/>
            </a:endParaRPr>
          </a:p>
          <a:p>
            <a:pPr lvl="1" eaLnBrk="1" hangingPunct="1">
              <a:lnSpc>
                <a:spcPct val="90000"/>
              </a:lnSpc>
            </a:pPr>
            <a:r>
              <a:rPr lang="en-US" sz="2000" smtClean="0">
                <a:latin typeface="Palatino-Roman" charset="0"/>
              </a:rPr>
              <a:t>Retake TO BE SCORED materials must be sorted by document type ONLY (you may place materials for more than one grade level under one Document Count Form).</a:t>
            </a:r>
          </a:p>
        </p:txBody>
      </p:sp>
      <p:sp>
        <p:nvSpPr>
          <p:cNvPr id="66565" name="TextBox 4"/>
          <p:cNvSpPr txBox="1">
            <a:spLocks noChangeArrowheads="1"/>
          </p:cNvSpPr>
          <p:nvPr/>
        </p:nvSpPr>
        <p:spPr bwMode="auto">
          <a:xfrm>
            <a:off x="3013075" y="6488113"/>
            <a:ext cx="2571750" cy="277812"/>
          </a:xfrm>
          <a:prstGeom prst="rect">
            <a:avLst/>
          </a:prstGeom>
          <a:noFill/>
          <a:ln w="9525">
            <a:noFill/>
            <a:miter lim="800000"/>
            <a:headEnd/>
            <a:tailEnd/>
          </a:ln>
        </p:spPr>
        <p:txBody>
          <a:bodyPr wrap="none">
            <a:spAutoFit/>
          </a:bodyPr>
          <a:lstStyle/>
          <a:p>
            <a:pPr algn="ctr"/>
            <a:r>
              <a:rPr lang="en-US" sz="1200" b="1"/>
              <a:t>W TAM 49, 51; RMS TAM 244-245</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p:cNvSpPr>
            <a:spLocks noGrp="1"/>
          </p:cNvSpPr>
          <p:nvPr>
            <p:ph type="sldNum" sz="quarter" idx="12"/>
          </p:nvPr>
        </p:nvSpPr>
        <p:spPr>
          <a:noFill/>
        </p:spPr>
        <p:txBody>
          <a:bodyPr/>
          <a:lstStyle/>
          <a:p>
            <a:fld id="{4B3E1AC4-FE6D-47BF-B5BE-C0A09073FA60}" type="slidenum">
              <a:rPr lang="en-US" smtClean="0"/>
              <a:pPr/>
              <a:t>65</a:t>
            </a:fld>
            <a:endParaRPr lang="en-US" smtClean="0"/>
          </a:p>
        </p:txBody>
      </p:sp>
      <p:sp>
        <p:nvSpPr>
          <p:cNvPr id="67587" name="Rectangle 2"/>
          <p:cNvSpPr>
            <a:spLocks noGrp="1" noChangeArrowheads="1"/>
          </p:cNvSpPr>
          <p:nvPr>
            <p:ph type="title"/>
          </p:nvPr>
        </p:nvSpPr>
        <p:spPr/>
        <p:txBody>
          <a:bodyPr/>
          <a:lstStyle/>
          <a:p>
            <a:pPr eaLnBrk="1" hangingPunct="1"/>
            <a:r>
              <a:rPr lang="en-US" smtClean="0"/>
              <a:t>School Coordinator</a:t>
            </a:r>
            <a:br>
              <a:rPr lang="en-US" smtClean="0"/>
            </a:br>
            <a:r>
              <a:rPr lang="en-US" i="1" smtClean="0"/>
              <a:t>after testing</a:t>
            </a:r>
          </a:p>
        </p:txBody>
      </p:sp>
      <p:sp>
        <p:nvSpPr>
          <p:cNvPr id="67588" name="Rectangle 3"/>
          <p:cNvSpPr>
            <a:spLocks noGrp="1" noChangeArrowheads="1"/>
          </p:cNvSpPr>
          <p:nvPr>
            <p:ph type="body" idx="1"/>
          </p:nvPr>
        </p:nvSpPr>
        <p:spPr/>
        <p:txBody>
          <a:bodyPr/>
          <a:lstStyle/>
          <a:p>
            <a:pPr eaLnBrk="1" hangingPunct="1">
              <a:lnSpc>
                <a:spcPct val="90000"/>
              </a:lnSpc>
            </a:pPr>
            <a:r>
              <a:rPr lang="en-US" sz="2400" b="1" smtClean="0">
                <a:latin typeface="Palatino-Roman" charset="0"/>
              </a:rPr>
              <a:t>Document Count Forms</a:t>
            </a:r>
          </a:p>
          <a:p>
            <a:pPr lvl="1" eaLnBrk="1" hangingPunct="1">
              <a:lnSpc>
                <a:spcPct val="90000"/>
              </a:lnSpc>
            </a:pPr>
            <a:r>
              <a:rPr lang="en-US" sz="2400" smtClean="0">
                <a:latin typeface="Palatino-Roman" charset="0"/>
              </a:rPr>
              <a:t>Do </a:t>
            </a:r>
            <a:r>
              <a:rPr lang="en-US" sz="2400" b="1" smtClean="0">
                <a:latin typeface="Palatino-Bold" charset="0"/>
              </a:rPr>
              <a:t>not </a:t>
            </a:r>
            <a:r>
              <a:rPr lang="en-US" sz="2400" smtClean="0">
                <a:latin typeface="Palatino-Roman" charset="0"/>
              </a:rPr>
              <a:t>copy blank count forms; however, once the count forms are completed, you may copy them for your records. If you need additional count forms, contact your district assessment coordinator.</a:t>
            </a:r>
          </a:p>
          <a:p>
            <a:pPr lvl="1" eaLnBrk="1" hangingPunct="1">
              <a:lnSpc>
                <a:spcPct val="90000"/>
              </a:lnSpc>
              <a:buFontTx/>
              <a:buNone/>
            </a:pPr>
            <a:endParaRPr lang="en-US" sz="2400" smtClean="0">
              <a:latin typeface="Palatino-Roman" charset="0"/>
            </a:endParaRPr>
          </a:p>
          <a:p>
            <a:pPr lvl="1" eaLnBrk="1" hangingPunct="1">
              <a:lnSpc>
                <a:spcPct val="90000"/>
              </a:lnSpc>
            </a:pPr>
            <a:r>
              <a:rPr lang="en-US" sz="2400" smtClean="0">
                <a:latin typeface="Palatino-Roman" charset="0"/>
              </a:rPr>
              <a:t>Place each completed form on top of the first stack of corresponding TO BE SCORED answer documents.</a:t>
            </a:r>
          </a:p>
          <a:p>
            <a:pPr lvl="1" eaLnBrk="1" hangingPunct="1">
              <a:lnSpc>
                <a:spcPct val="90000"/>
              </a:lnSpc>
              <a:buFontTx/>
              <a:buNone/>
            </a:pPr>
            <a:endParaRPr lang="en-US" sz="2400" smtClean="0">
              <a:latin typeface="Palatino-Roman" charset="0"/>
            </a:endParaRPr>
          </a:p>
          <a:p>
            <a:pPr lvl="1" eaLnBrk="1" hangingPunct="1">
              <a:lnSpc>
                <a:spcPct val="90000"/>
              </a:lnSpc>
            </a:pPr>
            <a:r>
              <a:rPr lang="en-US" sz="2400" smtClean="0">
                <a:latin typeface="Palatino-Roman" charset="0"/>
              </a:rPr>
              <a:t>Separate Document Count Forms must be completed for any special program student documents (Home Ed, Virtual School, etc.).</a:t>
            </a:r>
          </a:p>
          <a:p>
            <a:pPr lvl="1" eaLnBrk="1" hangingPunct="1">
              <a:lnSpc>
                <a:spcPct val="90000"/>
              </a:lnSpc>
              <a:buFontTx/>
              <a:buNone/>
            </a:pPr>
            <a:endParaRPr lang="en-US" sz="2400" smtClean="0">
              <a:latin typeface="Palatino-Roman" charset="0"/>
            </a:endParaRPr>
          </a:p>
        </p:txBody>
      </p:sp>
      <p:sp>
        <p:nvSpPr>
          <p:cNvPr id="67589" name="TextBox 4"/>
          <p:cNvSpPr txBox="1">
            <a:spLocks noChangeArrowheads="1"/>
          </p:cNvSpPr>
          <p:nvPr/>
        </p:nvSpPr>
        <p:spPr bwMode="auto">
          <a:xfrm>
            <a:off x="2901950" y="6488113"/>
            <a:ext cx="2792413" cy="277812"/>
          </a:xfrm>
          <a:prstGeom prst="rect">
            <a:avLst/>
          </a:prstGeom>
          <a:noFill/>
          <a:ln w="9525">
            <a:noFill/>
            <a:miter lim="800000"/>
            <a:headEnd/>
            <a:tailEnd/>
          </a:ln>
        </p:spPr>
        <p:txBody>
          <a:bodyPr wrap="none">
            <a:spAutoFit/>
          </a:bodyPr>
          <a:lstStyle/>
          <a:p>
            <a:pPr algn="ctr"/>
            <a:r>
              <a:rPr lang="en-US" sz="1200" b="1"/>
              <a:t>W TAM 49, 51-55; RMS TAM 244-249</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p:spPr>
        <p:txBody>
          <a:bodyPr/>
          <a:lstStyle/>
          <a:p>
            <a:fld id="{962893D4-C6AB-4579-8365-47C09B84354A}" type="slidenum">
              <a:rPr lang="en-US" smtClean="0"/>
              <a:pPr/>
              <a:t>66</a:t>
            </a:fld>
            <a:endParaRPr lang="en-US" smtClean="0"/>
          </a:p>
        </p:txBody>
      </p:sp>
      <p:sp>
        <p:nvSpPr>
          <p:cNvPr id="68611" name="Rectangle 2"/>
          <p:cNvSpPr>
            <a:spLocks noGrp="1" noChangeArrowheads="1"/>
          </p:cNvSpPr>
          <p:nvPr>
            <p:ph type="title"/>
          </p:nvPr>
        </p:nvSpPr>
        <p:spPr/>
        <p:txBody>
          <a:bodyPr/>
          <a:lstStyle/>
          <a:p>
            <a:pPr eaLnBrk="1" hangingPunct="1"/>
            <a:r>
              <a:rPr lang="en-US" smtClean="0"/>
              <a:t>School Coordinator</a:t>
            </a:r>
            <a:br>
              <a:rPr lang="en-US" smtClean="0"/>
            </a:br>
            <a:r>
              <a:rPr lang="en-US" i="1" smtClean="0"/>
              <a:t>after testing</a:t>
            </a:r>
          </a:p>
        </p:txBody>
      </p:sp>
      <p:sp>
        <p:nvSpPr>
          <p:cNvPr id="68612" name="Rectangle 3"/>
          <p:cNvSpPr>
            <a:spLocks noGrp="1" noChangeArrowheads="1"/>
          </p:cNvSpPr>
          <p:nvPr>
            <p:ph type="body" idx="1"/>
          </p:nvPr>
        </p:nvSpPr>
        <p:spPr/>
        <p:txBody>
          <a:bodyPr/>
          <a:lstStyle/>
          <a:p>
            <a:pPr eaLnBrk="1" hangingPunct="1">
              <a:lnSpc>
                <a:spcPct val="90000"/>
              </a:lnSpc>
            </a:pPr>
            <a:r>
              <a:rPr lang="en-US" sz="2400" b="1" smtClean="0">
                <a:latin typeface="Palatino-Roman" charset="0"/>
              </a:rPr>
              <a:t>Document Count Forms</a:t>
            </a:r>
          </a:p>
          <a:p>
            <a:pPr lvl="1" eaLnBrk="1" hangingPunct="1">
              <a:lnSpc>
                <a:spcPct val="90000"/>
              </a:lnSpc>
            </a:pPr>
            <a:r>
              <a:rPr lang="en-US" sz="2400" smtClean="0">
                <a:latin typeface="Palatino-Roman" charset="0"/>
              </a:rPr>
              <a:t>The information on the Document Count Form will be used for scoring purposes. If information (e.g., school number) on the Document Count Form conflicts with information on a PreID label or a student grid sheet, the information on the Document Count Form will be used. </a:t>
            </a:r>
            <a:r>
              <a:rPr lang="en-US" sz="2400" b="1" smtClean="0">
                <a:latin typeface="Palatino-Roman" charset="0"/>
              </a:rPr>
              <a:t>Therefore, it is vital that all information on this form be accurate.</a:t>
            </a:r>
          </a:p>
          <a:p>
            <a:pPr lvl="1" eaLnBrk="1" hangingPunct="1">
              <a:lnSpc>
                <a:spcPct val="90000"/>
              </a:lnSpc>
              <a:buFontTx/>
              <a:buNone/>
            </a:pPr>
            <a:endParaRPr lang="en-US" sz="2400" b="1" smtClean="0">
              <a:latin typeface="Palatino-Roman" charset="0"/>
            </a:endParaRPr>
          </a:p>
          <a:p>
            <a:pPr lvl="1" eaLnBrk="1" hangingPunct="1">
              <a:lnSpc>
                <a:spcPct val="90000"/>
              </a:lnSpc>
            </a:pPr>
            <a:r>
              <a:rPr lang="en-US" sz="2400" smtClean="0">
                <a:latin typeface="Palatino-Roman" charset="0"/>
              </a:rPr>
              <a:t>See pages 48-57 of the Writing manual and pages 244-249 of the RMS manual for more detailed instructions.</a:t>
            </a:r>
          </a:p>
        </p:txBody>
      </p:sp>
      <p:sp>
        <p:nvSpPr>
          <p:cNvPr id="68613" name="TextBox 4"/>
          <p:cNvSpPr txBox="1">
            <a:spLocks noChangeArrowheads="1"/>
          </p:cNvSpPr>
          <p:nvPr/>
        </p:nvSpPr>
        <p:spPr bwMode="auto">
          <a:xfrm>
            <a:off x="3030538" y="6488113"/>
            <a:ext cx="2536825" cy="277812"/>
          </a:xfrm>
          <a:prstGeom prst="rect">
            <a:avLst/>
          </a:prstGeom>
          <a:noFill/>
          <a:ln w="9525">
            <a:noFill/>
            <a:miter lim="800000"/>
            <a:headEnd/>
            <a:tailEnd/>
          </a:ln>
        </p:spPr>
        <p:txBody>
          <a:bodyPr wrap="none">
            <a:spAutoFit/>
          </a:bodyPr>
          <a:lstStyle/>
          <a:p>
            <a:pPr algn="ctr"/>
            <a:r>
              <a:rPr lang="en-US" sz="1200" b="1"/>
              <a:t>W TAM 48-57; RMS TAM 244-249</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a:noFill/>
        </p:spPr>
        <p:txBody>
          <a:bodyPr/>
          <a:lstStyle/>
          <a:p>
            <a:fld id="{45F39F42-A0D0-4FA1-83D4-0E8DAAB1D447}" type="slidenum">
              <a:rPr lang="en-US" smtClean="0"/>
              <a:pPr/>
              <a:t>67</a:t>
            </a:fld>
            <a:endParaRPr lang="en-US" smtClean="0"/>
          </a:p>
        </p:txBody>
      </p:sp>
      <p:pic>
        <p:nvPicPr>
          <p:cNvPr id="69635" name="Picture 4"/>
          <p:cNvPicPr>
            <a:picLocks noChangeAspect="1" noChangeArrowheads="1"/>
          </p:cNvPicPr>
          <p:nvPr>
            <p:ph type="body" idx="1"/>
          </p:nvPr>
        </p:nvPicPr>
        <p:blipFill>
          <a:blip r:embed="rId3"/>
          <a:srcRect/>
          <a:stretch>
            <a:fillRect/>
          </a:stretch>
        </p:blipFill>
        <p:spPr>
          <a:xfrm>
            <a:off x="0" y="0"/>
            <a:ext cx="5354638" cy="6858000"/>
          </a:xfrm>
          <a:noFill/>
        </p:spPr>
      </p:pic>
      <p:sp>
        <p:nvSpPr>
          <p:cNvPr id="69636" name="Line 7"/>
          <p:cNvSpPr>
            <a:spLocks noChangeShapeType="1"/>
          </p:cNvSpPr>
          <p:nvPr/>
        </p:nvSpPr>
        <p:spPr bwMode="auto">
          <a:xfrm flipH="1" flipV="1">
            <a:off x="914400" y="1676400"/>
            <a:ext cx="4724400" cy="1371600"/>
          </a:xfrm>
          <a:prstGeom prst="line">
            <a:avLst/>
          </a:prstGeom>
          <a:noFill/>
          <a:ln w="12700">
            <a:solidFill>
              <a:srgbClr val="FF0000"/>
            </a:solidFill>
            <a:round/>
            <a:headEnd/>
            <a:tailEnd type="triangle" w="med" len="med"/>
          </a:ln>
        </p:spPr>
        <p:txBody>
          <a:bodyPr/>
          <a:lstStyle/>
          <a:p>
            <a:endParaRPr lang="en-US"/>
          </a:p>
        </p:txBody>
      </p:sp>
      <p:sp>
        <p:nvSpPr>
          <p:cNvPr id="69637" name="Line 8"/>
          <p:cNvSpPr>
            <a:spLocks noChangeShapeType="1"/>
          </p:cNvSpPr>
          <p:nvPr/>
        </p:nvSpPr>
        <p:spPr bwMode="auto">
          <a:xfrm flipH="1" flipV="1">
            <a:off x="2209800" y="1752600"/>
            <a:ext cx="3429000" cy="1295400"/>
          </a:xfrm>
          <a:prstGeom prst="line">
            <a:avLst/>
          </a:prstGeom>
          <a:noFill/>
          <a:ln w="12700">
            <a:solidFill>
              <a:srgbClr val="FF0000"/>
            </a:solidFill>
            <a:round/>
            <a:headEnd/>
            <a:tailEnd type="triangle" w="med" len="med"/>
          </a:ln>
        </p:spPr>
        <p:txBody>
          <a:bodyPr/>
          <a:lstStyle/>
          <a:p>
            <a:endParaRPr lang="en-US"/>
          </a:p>
        </p:txBody>
      </p:sp>
      <p:sp>
        <p:nvSpPr>
          <p:cNvPr id="69638" name="Text Box 9"/>
          <p:cNvSpPr txBox="1">
            <a:spLocks noChangeArrowheads="1"/>
          </p:cNvSpPr>
          <p:nvPr/>
        </p:nvSpPr>
        <p:spPr bwMode="auto">
          <a:xfrm>
            <a:off x="5638800" y="2438400"/>
            <a:ext cx="2667000" cy="1190625"/>
          </a:xfrm>
          <a:prstGeom prst="rect">
            <a:avLst/>
          </a:prstGeom>
          <a:noFill/>
          <a:ln w="9525">
            <a:noFill/>
            <a:miter lim="800000"/>
            <a:headEnd/>
            <a:tailEnd/>
          </a:ln>
        </p:spPr>
        <p:txBody>
          <a:bodyPr>
            <a:spAutoFit/>
          </a:bodyPr>
          <a:lstStyle/>
          <a:p>
            <a:pPr>
              <a:spcBef>
                <a:spcPct val="50000"/>
              </a:spcBef>
            </a:pPr>
            <a:r>
              <a:rPr lang="en-US" b="1"/>
              <a:t>Ensure that the correct district and school numbers are gridded</a:t>
            </a:r>
          </a:p>
        </p:txBody>
      </p:sp>
      <p:sp>
        <p:nvSpPr>
          <p:cNvPr id="69639" name="Text Box 10"/>
          <p:cNvSpPr txBox="1">
            <a:spLocks noChangeArrowheads="1"/>
          </p:cNvSpPr>
          <p:nvPr/>
        </p:nvSpPr>
        <p:spPr bwMode="auto">
          <a:xfrm>
            <a:off x="5486400" y="4648200"/>
            <a:ext cx="3689350" cy="1190625"/>
          </a:xfrm>
          <a:prstGeom prst="rect">
            <a:avLst/>
          </a:prstGeom>
          <a:noFill/>
          <a:ln w="9525">
            <a:noFill/>
            <a:miter lim="800000"/>
            <a:headEnd/>
            <a:tailEnd/>
          </a:ln>
        </p:spPr>
        <p:txBody>
          <a:bodyPr wrap="none">
            <a:spAutoFit/>
          </a:bodyPr>
          <a:lstStyle/>
          <a:p>
            <a:r>
              <a:rPr lang="en-US" b="1"/>
              <a:t>Grid the correct document type,</a:t>
            </a:r>
          </a:p>
          <a:p>
            <a:r>
              <a:rPr lang="en-US" b="1"/>
              <a:t>number of documents under the</a:t>
            </a:r>
          </a:p>
          <a:p>
            <a:r>
              <a:rPr lang="en-US" b="1"/>
              <a:t>form, and special document</a:t>
            </a:r>
          </a:p>
          <a:p>
            <a:r>
              <a:rPr lang="en-US" b="1"/>
              <a:t>type, if applicable</a:t>
            </a:r>
          </a:p>
        </p:txBody>
      </p:sp>
      <p:sp>
        <p:nvSpPr>
          <p:cNvPr id="69640" name="Line 11"/>
          <p:cNvSpPr>
            <a:spLocks noChangeShapeType="1"/>
          </p:cNvSpPr>
          <p:nvPr/>
        </p:nvSpPr>
        <p:spPr bwMode="auto">
          <a:xfrm flipH="1" flipV="1">
            <a:off x="4191000" y="3505200"/>
            <a:ext cx="1295400" cy="1524000"/>
          </a:xfrm>
          <a:prstGeom prst="line">
            <a:avLst/>
          </a:prstGeom>
          <a:noFill/>
          <a:ln w="12700">
            <a:solidFill>
              <a:srgbClr val="FF0000"/>
            </a:solidFill>
            <a:round/>
            <a:headEnd/>
            <a:tailEnd type="triangle" w="med" len="med"/>
          </a:ln>
        </p:spPr>
        <p:txBody>
          <a:bodyPr/>
          <a:lstStyle/>
          <a:p>
            <a:endParaRPr lang="en-US"/>
          </a:p>
        </p:txBody>
      </p:sp>
      <p:sp>
        <p:nvSpPr>
          <p:cNvPr id="69641" name="Line 12"/>
          <p:cNvSpPr>
            <a:spLocks noChangeShapeType="1"/>
          </p:cNvSpPr>
          <p:nvPr/>
        </p:nvSpPr>
        <p:spPr bwMode="auto">
          <a:xfrm flipH="1">
            <a:off x="1295400" y="5029200"/>
            <a:ext cx="4191000" cy="152400"/>
          </a:xfrm>
          <a:prstGeom prst="line">
            <a:avLst/>
          </a:prstGeom>
          <a:noFill/>
          <a:ln w="12700">
            <a:solidFill>
              <a:srgbClr val="FF0000"/>
            </a:solidFill>
            <a:round/>
            <a:headEnd/>
            <a:tailEnd type="triangle" w="med" len="med"/>
          </a:ln>
        </p:spPr>
        <p:txBody>
          <a:bodyPr/>
          <a:lstStyle/>
          <a:p>
            <a:endParaRPr lang="en-US"/>
          </a:p>
        </p:txBody>
      </p:sp>
      <p:sp>
        <p:nvSpPr>
          <p:cNvPr id="69642" name="Line 15"/>
          <p:cNvSpPr>
            <a:spLocks noChangeShapeType="1"/>
          </p:cNvSpPr>
          <p:nvPr/>
        </p:nvSpPr>
        <p:spPr bwMode="auto">
          <a:xfrm flipH="1">
            <a:off x="2743200" y="5029200"/>
            <a:ext cx="2743200" cy="533400"/>
          </a:xfrm>
          <a:prstGeom prst="line">
            <a:avLst/>
          </a:prstGeom>
          <a:noFill/>
          <a:ln w="12700">
            <a:solidFill>
              <a:srgbClr val="FF0000"/>
            </a:solidFill>
            <a:round/>
            <a:headEnd/>
            <a:tailEnd type="triangle" w="med" len="med"/>
          </a:ln>
        </p:spPr>
        <p:txBody>
          <a:bodyPr/>
          <a:lstStyle/>
          <a:p>
            <a:endParaRPr lang="en-US"/>
          </a:p>
        </p:txBody>
      </p:sp>
      <p:sp>
        <p:nvSpPr>
          <p:cNvPr id="69643" name="TextBox 10"/>
          <p:cNvSpPr txBox="1">
            <a:spLocks noChangeArrowheads="1"/>
          </p:cNvSpPr>
          <p:nvPr/>
        </p:nvSpPr>
        <p:spPr bwMode="auto">
          <a:xfrm>
            <a:off x="5588000" y="6581775"/>
            <a:ext cx="2008188" cy="276225"/>
          </a:xfrm>
          <a:prstGeom prst="rect">
            <a:avLst/>
          </a:prstGeom>
          <a:noFill/>
          <a:ln w="9525">
            <a:noFill/>
            <a:miter lim="800000"/>
            <a:headEnd/>
            <a:tailEnd/>
          </a:ln>
        </p:spPr>
        <p:txBody>
          <a:bodyPr wrap="none">
            <a:spAutoFit/>
          </a:bodyPr>
          <a:lstStyle/>
          <a:p>
            <a:pPr algn="ctr"/>
            <a:r>
              <a:rPr lang="en-US" sz="1200" b="1"/>
              <a:t>W TAM 51; RMS TAM 245</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p:spPr>
        <p:txBody>
          <a:bodyPr/>
          <a:lstStyle/>
          <a:p>
            <a:fld id="{8D484292-3124-4DE0-BB93-865A7243E59A}" type="slidenum">
              <a:rPr lang="en-US" smtClean="0"/>
              <a:pPr/>
              <a:t>68</a:t>
            </a:fld>
            <a:endParaRPr lang="en-US" smtClean="0"/>
          </a:p>
        </p:txBody>
      </p:sp>
      <p:sp>
        <p:nvSpPr>
          <p:cNvPr id="70659" name="Rectangle 2"/>
          <p:cNvSpPr>
            <a:spLocks noGrp="1" noChangeArrowheads="1"/>
          </p:cNvSpPr>
          <p:nvPr>
            <p:ph type="title"/>
          </p:nvPr>
        </p:nvSpPr>
        <p:spPr/>
        <p:txBody>
          <a:bodyPr/>
          <a:lstStyle/>
          <a:p>
            <a:pPr eaLnBrk="1" hangingPunct="1"/>
            <a:r>
              <a:rPr lang="en-US" smtClean="0"/>
              <a:t>School Coordinator</a:t>
            </a:r>
            <a:br>
              <a:rPr lang="en-US" smtClean="0"/>
            </a:br>
            <a:r>
              <a:rPr lang="en-US" i="1" smtClean="0"/>
              <a:t>after testing</a:t>
            </a:r>
          </a:p>
        </p:txBody>
      </p:sp>
      <p:sp>
        <p:nvSpPr>
          <p:cNvPr id="70660" name="Rectangle 3"/>
          <p:cNvSpPr>
            <a:spLocks noGrp="1" noChangeArrowheads="1"/>
          </p:cNvSpPr>
          <p:nvPr>
            <p:ph type="body" idx="1"/>
          </p:nvPr>
        </p:nvSpPr>
        <p:spPr/>
        <p:txBody>
          <a:bodyPr/>
          <a:lstStyle/>
          <a:p>
            <a:pPr eaLnBrk="1" hangingPunct="1">
              <a:lnSpc>
                <a:spcPct val="60000"/>
              </a:lnSpc>
              <a:buFontTx/>
              <a:buNone/>
            </a:pPr>
            <a:r>
              <a:rPr lang="en-US" sz="2800" b="1" smtClean="0"/>
              <a:t>Paper Bands</a:t>
            </a:r>
          </a:p>
          <a:p>
            <a:pPr eaLnBrk="1" hangingPunct="1">
              <a:lnSpc>
                <a:spcPct val="90000"/>
              </a:lnSpc>
            </a:pPr>
            <a:r>
              <a:rPr lang="en-US" sz="2400" b="1" smtClean="0"/>
              <a:t>Documents for each grade level and document type must be banded separately</a:t>
            </a:r>
            <a:r>
              <a:rPr lang="en-US" sz="2400" smtClean="0"/>
              <a:t>. You may use more than one paper band per grade level and document type, if necessary. </a:t>
            </a:r>
          </a:p>
          <a:p>
            <a:pPr eaLnBrk="1" hangingPunct="1">
              <a:lnSpc>
                <a:spcPct val="90000"/>
              </a:lnSpc>
            </a:pPr>
            <a:r>
              <a:rPr lang="en-US" sz="2400" smtClean="0"/>
              <a:t>Follow these steps for each paper band you use:</a:t>
            </a:r>
          </a:p>
          <a:p>
            <a:pPr lvl="1" eaLnBrk="1" hangingPunct="1">
              <a:lnSpc>
                <a:spcPct val="90000"/>
              </a:lnSpc>
            </a:pPr>
            <a:r>
              <a:rPr lang="en-US" sz="2000" smtClean="0"/>
              <a:t>In the space labeled </a:t>
            </a:r>
            <a:r>
              <a:rPr lang="en-US" sz="2000" b="1" smtClean="0"/>
              <a:t>District/School Number</a:t>
            </a:r>
            <a:r>
              <a:rPr lang="en-US" sz="2000" smtClean="0"/>
              <a:t>, write your district number and your school number OR the special program district/school number, as applicable. </a:t>
            </a:r>
          </a:p>
          <a:p>
            <a:pPr lvl="1" eaLnBrk="1" hangingPunct="1">
              <a:lnSpc>
                <a:spcPct val="90000"/>
              </a:lnSpc>
            </a:pPr>
            <a:endParaRPr lang="en-US" sz="2000" smtClean="0"/>
          </a:p>
          <a:p>
            <a:pPr lvl="1" eaLnBrk="1" hangingPunct="1">
              <a:lnSpc>
                <a:spcPct val="90000"/>
              </a:lnSpc>
            </a:pPr>
            <a:r>
              <a:rPr lang="en-US" sz="2000" smtClean="0"/>
              <a:t>Count the number of TO BE SCORED answer documents that will be banded in each paper band. Write that number under </a:t>
            </a:r>
            <a:r>
              <a:rPr lang="en-US" sz="2000" b="1" smtClean="0"/>
              <a:t>Number of TO BE SCORED Documents Contained in This Paper Band, include DNS documents in count</a:t>
            </a:r>
            <a:r>
              <a:rPr lang="en-US" sz="2000" smtClean="0"/>
              <a:t>.</a:t>
            </a:r>
          </a:p>
        </p:txBody>
      </p:sp>
      <p:sp>
        <p:nvSpPr>
          <p:cNvPr id="70661" name="TextBox 4"/>
          <p:cNvSpPr txBox="1">
            <a:spLocks noChangeArrowheads="1"/>
          </p:cNvSpPr>
          <p:nvPr/>
        </p:nvSpPr>
        <p:spPr bwMode="auto">
          <a:xfrm>
            <a:off x="3294063" y="6488113"/>
            <a:ext cx="2008187" cy="277812"/>
          </a:xfrm>
          <a:prstGeom prst="rect">
            <a:avLst/>
          </a:prstGeom>
          <a:noFill/>
          <a:ln w="9525">
            <a:noFill/>
            <a:miter lim="800000"/>
            <a:headEnd/>
            <a:tailEnd/>
          </a:ln>
        </p:spPr>
        <p:txBody>
          <a:bodyPr wrap="none">
            <a:spAutoFit/>
          </a:bodyPr>
          <a:lstStyle/>
          <a:p>
            <a:pPr algn="ctr"/>
            <a:r>
              <a:rPr lang="en-US" sz="1200" b="1"/>
              <a:t>W TAM 52; RMS TAM 246</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a:noFill/>
        </p:spPr>
        <p:txBody>
          <a:bodyPr/>
          <a:lstStyle/>
          <a:p>
            <a:fld id="{78528239-81D2-4380-8461-F7BA4A27CFB5}" type="slidenum">
              <a:rPr lang="en-US" smtClean="0"/>
              <a:pPr/>
              <a:t>69</a:t>
            </a:fld>
            <a:endParaRPr lang="en-US" smtClean="0"/>
          </a:p>
        </p:txBody>
      </p:sp>
      <p:sp>
        <p:nvSpPr>
          <p:cNvPr id="71683" name="Rectangle 2"/>
          <p:cNvSpPr>
            <a:spLocks noGrp="1" noChangeArrowheads="1"/>
          </p:cNvSpPr>
          <p:nvPr>
            <p:ph type="title"/>
          </p:nvPr>
        </p:nvSpPr>
        <p:spPr/>
        <p:txBody>
          <a:bodyPr/>
          <a:lstStyle/>
          <a:p>
            <a:pPr eaLnBrk="1" hangingPunct="1"/>
            <a:r>
              <a:rPr lang="en-US" smtClean="0"/>
              <a:t>School Coordinator</a:t>
            </a:r>
            <a:br>
              <a:rPr lang="en-US" smtClean="0"/>
            </a:br>
            <a:r>
              <a:rPr lang="en-US" i="1" smtClean="0"/>
              <a:t>after testing</a:t>
            </a:r>
          </a:p>
        </p:txBody>
      </p:sp>
      <p:sp>
        <p:nvSpPr>
          <p:cNvPr id="71684" name="Rectangle 3"/>
          <p:cNvSpPr>
            <a:spLocks noGrp="1" noChangeArrowheads="1"/>
          </p:cNvSpPr>
          <p:nvPr>
            <p:ph type="body" idx="1"/>
          </p:nvPr>
        </p:nvSpPr>
        <p:spPr/>
        <p:txBody>
          <a:bodyPr/>
          <a:lstStyle/>
          <a:p>
            <a:pPr eaLnBrk="1" hangingPunct="1">
              <a:lnSpc>
                <a:spcPct val="60000"/>
              </a:lnSpc>
              <a:buFontTx/>
              <a:buNone/>
            </a:pPr>
            <a:r>
              <a:rPr lang="en-US" sz="2800" b="1" smtClean="0"/>
              <a:t>Paper Bands</a:t>
            </a:r>
          </a:p>
          <a:p>
            <a:pPr eaLnBrk="1" hangingPunct="1">
              <a:lnSpc>
                <a:spcPct val="90000"/>
              </a:lnSpc>
            </a:pPr>
            <a:r>
              <a:rPr lang="en-US" sz="2400" smtClean="0"/>
              <a:t>Under </a:t>
            </a:r>
            <a:r>
              <a:rPr lang="en-US" sz="2400" b="1" smtClean="0"/>
              <a:t>Number of Banded Stacks per Document Count Form</a:t>
            </a:r>
            <a:r>
              <a:rPr lang="en-US" sz="2400" smtClean="0"/>
              <a:t>, number the paper bands 1 of </a:t>
            </a:r>
            <a:r>
              <a:rPr lang="en-US" sz="2400" i="1" smtClean="0"/>
              <a:t>n</a:t>
            </a:r>
            <a:r>
              <a:rPr lang="en-US" sz="2400" smtClean="0"/>
              <a:t>, 2 of </a:t>
            </a:r>
            <a:r>
              <a:rPr lang="en-US" sz="2400" i="1" smtClean="0"/>
              <a:t>n</a:t>
            </a:r>
            <a:r>
              <a:rPr lang="en-US" sz="2400" smtClean="0"/>
              <a:t>, etc., where </a:t>
            </a:r>
            <a:r>
              <a:rPr lang="en-US" sz="2400" i="1" smtClean="0"/>
              <a:t>n </a:t>
            </a:r>
            <a:r>
              <a:rPr lang="en-US" sz="2400" smtClean="0"/>
              <a:t>is the total number of banded stacks per Document Count Form.</a:t>
            </a:r>
          </a:p>
          <a:p>
            <a:pPr eaLnBrk="1" hangingPunct="1">
              <a:lnSpc>
                <a:spcPct val="90000"/>
              </a:lnSpc>
            </a:pPr>
            <a:endParaRPr lang="en-US" sz="2400" smtClean="0"/>
          </a:p>
          <a:p>
            <a:pPr eaLnBrk="1" hangingPunct="1">
              <a:lnSpc>
                <a:spcPct val="90000"/>
              </a:lnSpc>
            </a:pPr>
            <a:r>
              <a:rPr lang="en-US" sz="2400" smtClean="0"/>
              <a:t>Place a paper band around each stack of TO BE SCORED answer documents. </a:t>
            </a:r>
            <a:r>
              <a:rPr lang="en-US" sz="2400" b="1" smtClean="0"/>
              <a:t>The Document Count Form must be under the paper band on top of the stack labeled 1 of </a:t>
            </a:r>
            <a:r>
              <a:rPr lang="en-US" sz="2400" b="1" i="1" smtClean="0"/>
              <a:t>n</a:t>
            </a:r>
            <a:r>
              <a:rPr lang="en-US" sz="2400" smtClean="0"/>
              <a:t>.</a:t>
            </a:r>
          </a:p>
          <a:p>
            <a:pPr eaLnBrk="1" hangingPunct="1">
              <a:lnSpc>
                <a:spcPct val="90000"/>
              </a:lnSpc>
            </a:pPr>
            <a:endParaRPr lang="en-US" sz="2400" smtClean="0"/>
          </a:p>
          <a:p>
            <a:pPr eaLnBrk="1" hangingPunct="1">
              <a:lnSpc>
                <a:spcPct val="90000"/>
              </a:lnSpc>
            </a:pPr>
            <a:r>
              <a:rPr lang="en-US" sz="2400" smtClean="0"/>
              <a:t>Seal the paper band and be sure that it securely holds the documents. Do not use staples, paper clips, or tape.</a:t>
            </a:r>
          </a:p>
        </p:txBody>
      </p:sp>
      <p:sp>
        <p:nvSpPr>
          <p:cNvPr id="71685" name="TextBox 4"/>
          <p:cNvSpPr txBox="1">
            <a:spLocks noChangeArrowheads="1"/>
          </p:cNvSpPr>
          <p:nvPr/>
        </p:nvSpPr>
        <p:spPr bwMode="auto">
          <a:xfrm>
            <a:off x="3294063" y="6488113"/>
            <a:ext cx="2008187" cy="277812"/>
          </a:xfrm>
          <a:prstGeom prst="rect">
            <a:avLst/>
          </a:prstGeom>
          <a:noFill/>
          <a:ln w="9525">
            <a:noFill/>
            <a:miter lim="800000"/>
            <a:headEnd/>
            <a:tailEnd/>
          </a:ln>
        </p:spPr>
        <p:txBody>
          <a:bodyPr wrap="none">
            <a:spAutoFit/>
          </a:bodyPr>
          <a:lstStyle/>
          <a:p>
            <a:pPr algn="ctr"/>
            <a:r>
              <a:rPr lang="en-US" sz="1200" b="1"/>
              <a:t>W TAM 52; RMS TAM 246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FCAT Writing</a:t>
            </a:r>
            <a:br>
              <a:rPr lang="en-US" smtClean="0"/>
            </a:br>
            <a:r>
              <a:rPr lang="en-US" smtClean="0"/>
              <a:t>Students to be Tested</a:t>
            </a:r>
          </a:p>
        </p:txBody>
      </p:sp>
      <p:sp>
        <p:nvSpPr>
          <p:cNvPr id="8195" name="Content Placeholder 2"/>
          <p:cNvSpPr>
            <a:spLocks noGrp="1"/>
          </p:cNvSpPr>
          <p:nvPr>
            <p:ph idx="1"/>
          </p:nvPr>
        </p:nvSpPr>
        <p:spPr/>
        <p:txBody>
          <a:bodyPr/>
          <a:lstStyle/>
          <a:p>
            <a:pPr eaLnBrk="1" hangingPunct="1">
              <a:lnSpc>
                <a:spcPct val="90000"/>
              </a:lnSpc>
            </a:pPr>
            <a:r>
              <a:rPr lang="en-US" smtClean="0">
                <a:latin typeface="Palatino-Roman" charset="0"/>
              </a:rPr>
              <a:t>In general, all Florida public school students enrolled in the tested grade levels </a:t>
            </a:r>
            <a:r>
              <a:rPr lang="en-US" b="1" smtClean="0">
                <a:latin typeface="Palatino-Roman" charset="0"/>
              </a:rPr>
              <a:t>(Grades 4, 8, and 10),</a:t>
            </a:r>
            <a:r>
              <a:rPr lang="en-US" smtClean="0">
                <a:latin typeface="Palatino-Roman" charset="0"/>
              </a:rPr>
              <a:t> including retained students,</a:t>
            </a:r>
            <a:r>
              <a:rPr lang="en-US" b="1" smtClean="0">
                <a:latin typeface="Palatino-Roman" charset="0"/>
              </a:rPr>
              <a:t> </a:t>
            </a:r>
            <a:r>
              <a:rPr lang="en-US" smtClean="0">
                <a:latin typeface="Palatino-Roman" charset="0"/>
              </a:rPr>
              <a:t>are required to participate in </a:t>
            </a:r>
            <a:r>
              <a:rPr lang="en-US" b="1" smtClean="0">
                <a:latin typeface="Palatino-Roman" charset="0"/>
              </a:rPr>
              <a:t>FCAT Writing</a:t>
            </a:r>
            <a:r>
              <a:rPr lang="en-US" smtClean="0">
                <a:latin typeface="Palatino-Roman" charset="0"/>
              </a:rPr>
              <a:t>, per s. 1008.22(3)(c)8, F.S. Students must take the appropriate test for the grade level in which they are enrolled. </a:t>
            </a:r>
          </a:p>
          <a:p>
            <a:pPr eaLnBrk="1" hangingPunct="1">
              <a:lnSpc>
                <a:spcPct val="90000"/>
              </a:lnSpc>
            </a:pPr>
            <a:endParaRPr lang="en-US" sz="2400" smtClean="0"/>
          </a:p>
          <a:p>
            <a:endParaRPr lang="en-US" smtClean="0"/>
          </a:p>
        </p:txBody>
      </p:sp>
      <p:sp>
        <p:nvSpPr>
          <p:cNvPr id="8196" name="Slide Number Placeholder 3"/>
          <p:cNvSpPr>
            <a:spLocks noGrp="1"/>
          </p:cNvSpPr>
          <p:nvPr>
            <p:ph type="sldNum" sz="quarter" idx="12"/>
          </p:nvPr>
        </p:nvSpPr>
        <p:spPr>
          <a:noFill/>
        </p:spPr>
        <p:txBody>
          <a:bodyPr/>
          <a:lstStyle/>
          <a:p>
            <a:fld id="{18BD277F-478E-4739-8539-8AEDF2D50DD9}" type="slidenum">
              <a:rPr lang="en-US" smtClean="0"/>
              <a:pPr/>
              <a:t>7</a:t>
            </a:fld>
            <a:endParaRPr lang="en-US" smtClean="0"/>
          </a:p>
        </p:txBody>
      </p:sp>
      <p:sp>
        <p:nvSpPr>
          <p:cNvPr id="8197" name="TextBox 4"/>
          <p:cNvSpPr txBox="1">
            <a:spLocks noChangeArrowheads="1"/>
          </p:cNvSpPr>
          <p:nvPr/>
        </p:nvSpPr>
        <p:spPr bwMode="auto">
          <a:xfrm>
            <a:off x="3886200" y="6488113"/>
            <a:ext cx="823913" cy="277812"/>
          </a:xfrm>
          <a:prstGeom prst="rect">
            <a:avLst/>
          </a:prstGeom>
          <a:noFill/>
          <a:ln w="9525">
            <a:noFill/>
            <a:miter lim="800000"/>
            <a:headEnd/>
            <a:tailEnd/>
          </a:ln>
        </p:spPr>
        <p:txBody>
          <a:bodyPr wrap="none">
            <a:spAutoFit/>
          </a:bodyPr>
          <a:lstStyle/>
          <a:p>
            <a:pPr algn="ctr"/>
            <a:r>
              <a:rPr lang="en-US" sz="1200" b="1"/>
              <a:t>W TAM 2</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School Coordinator</a:t>
            </a:r>
            <a:br>
              <a:rPr lang="en-US" smtClean="0"/>
            </a:br>
            <a:r>
              <a:rPr lang="en-US" i="1" smtClean="0"/>
              <a:t>after testing</a:t>
            </a:r>
            <a:endParaRPr lang="en-US" smtClean="0"/>
          </a:p>
        </p:txBody>
      </p:sp>
      <p:sp>
        <p:nvSpPr>
          <p:cNvPr id="66563" name="Content Placeholder 2"/>
          <p:cNvSpPr>
            <a:spLocks noGrp="1"/>
          </p:cNvSpPr>
          <p:nvPr>
            <p:ph idx="1"/>
          </p:nvPr>
        </p:nvSpPr>
        <p:spPr/>
        <p:txBody>
          <a:bodyPr/>
          <a:lstStyle/>
          <a:p>
            <a:pPr eaLnBrk="1" hangingPunct="1">
              <a:defRPr/>
            </a:pPr>
            <a:r>
              <a:rPr lang="en-US" b="1" dirty="0" smtClean="0">
                <a:latin typeface="Palatino-Roman" charset="0"/>
              </a:rPr>
              <a:t>WRITING: </a:t>
            </a:r>
            <a:r>
              <a:rPr lang="en-US" sz="2600" b="1" dirty="0" smtClean="0">
                <a:latin typeface="Palatino-Roman" charset="0"/>
              </a:rPr>
              <a:t>Prepare the following types of boxes for return:</a:t>
            </a:r>
          </a:p>
          <a:p>
            <a:pPr lvl="1" eaLnBrk="1" hangingPunct="1">
              <a:defRPr/>
            </a:pPr>
            <a:r>
              <a:rPr lang="en-US" sz="2400" dirty="0" smtClean="0">
                <a:latin typeface="Palatino-Roman" charset="0"/>
              </a:rPr>
              <a:t>All TO BE SCORED Writing folders—</a:t>
            </a:r>
            <a:r>
              <a:rPr lang="en-US" sz="2400" b="1" dirty="0" smtClean="0">
                <a:solidFill>
                  <a:srgbClr val="FF0000"/>
                </a:solidFill>
                <a:latin typeface="Palatino-Roman" charset="0"/>
              </a:rPr>
              <a:t>Red</a:t>
            </a:r>
            <a:r>
              <a:rPr lang="en-US" sz="2400" dirty="0" smtClean="0">
                <a:latin typeface="Palatino-Roman" charset="0"/>
              </a:rPr>
              <a:t>-labeled boxes</a:t>
            </a:r>
          </a:p>
          <a:p>
            <a:pPr lvl="1" eaLnBrk="1" hangingPunct="1">
              <a:defRPr/>
            </a:pPr>
            <a:r>
              <a:rPr lang="en-US" sz="2400" dirty="0" smtClean="0">
                <a:latin typeface="Palatino-Roman" charset="0"/>
              </a:rPr>
              <a:t>All NOT TO BE SCORED materials—</a:t>
            </a:r>
            <a:r>
              <a:rPr lang="en-US" sz="2400" b="1" dirty="0" smtClean="0">
                <a:solidFill>
                  <a:srgbClr val="FFFF00"/>
                </a:solidFill>
                <a:latin typeface="Palatino-Roman" charset="0"/>
              </a:rPr>
              <a:t>Yellow</a:t>
            </a:r>
            <a:r>
              <a:rPr lang="en-US" sz="2400" dirty="0" smtClean="0">
                <a:latin typeface="Palatino-Roman" charset="0"/>
              </a:rPr>
              <a:t>-labeled boxes</a:t>
            </a:r>
          </a:p>
          <a:p>
            <a:pPr lvl="1" eaLnBrk="1" hangingPunct="1">
              <a:defRPr/>
            </a:pPr>
            <a:r>
              <a:rPr lang="en-US" sz="2400" dirty="0" smtClean="0">
                <a:latin typeface="Palatino-Roman" charset="0"/>
              </a:rPr>
              <a:t>All Special Documents, if applicable—</a:t>
            </a:r>
            <a:r>
              <a:rPr lang="en-US" sz="2400" b="1" dirty="0" smtClean="0">
                <a:latin typeface="Palatino-Roman" charset="0"/>
              </a:rPr>
              <a:t>White</a:t>
            </a:r>
            <a:r>
              <a:rPr lang="en-US" sz="2400" dirty="0" smtClean="0">
                <a:latin typeface="Palatino-Roman" charset="0"/>
              </a:rPr>
              <a:t>-labeled boxes (To Be Scored and Not To Be Scored)</a:t>
            </a:r>
          </a:p>
          <a:p>
            <a:pPr lvl="1" eaLnBrk="1" hangingPunct="1">
              <a:defRPr/>
            </a:pPr>
            <a:r>
              <a:rPr lang="en-US" sz="2400" dirty="0" smtClean="0">
                <a:latin typeface="Palatino-Roman" charset="0"/>
              </a:rPr>
              <a:t>District Assessment Coordinator ONLY box</a:t>
            </a:r>
            <a:endParaRPr lang="en-US" sz="2400" b="1" dirty="0" smtClean="0">
              <a:latin typeface="Palatino-Roman" charset="0"/>
            </a:endParaRPr>
          </a:p>
          <a:p>
            <a:pPr eaLnBrk="1" hangingPunct="1">
              <a:defRPr/>
            </a:pPr>
            <a:r>
              <a:rPr lang="en-US" sz="2400" dirty="0" smtClean="0">
                <a:latin typeface="Palatino-Roman" charset="0"/>
              </a:rPr>
              <a:t>See pages 83–84 of the Writing manual for instructions on the packaging and return of Special Documents.</a:t>
            </a:r>
          </a:p>
          <a:p>
            <a:pPr>
              <a:defRPr/>
            </a:pPr>
            <a:r>
              <a:rPr lang="en-US" sz="2400" kern="1200" dirty="0" smtClean="0">
                <a:latin typeface="Palatino-Roman"/>
              </a:rPr>
              <a:t>Please refer to the Friendly Reminder in your training packet, page 69 (Attachment H).</a:t>
            </a:r>
          </a:p>
          <a:p>
            <a:pPr>
              <a:defRPr/>
            </a:pPr>
            <a:endParaRPr lang="en-US" dirty="0" smtClean="0"/>
          </a:p>
        </p:txBody>
      </p:sp>
      <p:sp>
        <p:nvSpPr>
          <p:cNvPr id="72708" name="Slide Number Placeholder 3"/>
          <p:cNvSpPr>
            <a:spLocks noGrp="1"/>
          </p:cNvSpPr>
          <p:nvPr>
            <p:ph type="sldNum" sz="quarter" idx="12"/>
          </p:nvPr>
        </p:nvSpPr>
        <p:spPr>
          <a:noFill/>
        </p:spPr>
        <p:txBody>
          <a:bodyPr/>
          <a:lstStyle/>
          <a:p>
            <a:fld id="{362EA9D8-1B71-4FC5-897E-E202ED8B4E90}" type="slidenum">
              <a:rPr lang="en-US" smtClean="0"/>
              <a:pPr/>
              <a:t>70</a:t>
            </a:fld>
            <a:endParaRPr lang="en-US" smtClean="0"/>
          </a:p>
        </p:txBody>
      </p:sp>
      <p:sp>
        <p:nvSpPr>
          <p:cNvPr id="72709" name="TextBox 4"/>
          <p:cNvSpPr txBox="1">
            <a:spLocks noChangeArrowheads="1"/>
          </p:cNvSpPr>
          <p:nvPr/>
        </p:nvSpPr>
        <p:spPr bwMode="auto">
          <a:xfrm>
            <a:off x="5875338" y="6581775"/>
            <a:ext cx="1128712" cy="276225"/>
          </a:xfrm>
          <a:prstGeom prst="rect">
            <a:avLst/>
          </a:prstGeom>
          <a:noFill/>
          <a:ln w="9525">
            <a:noFill/>
            <a:miter lim="800000"/>
            <a:headEnd/>
            <a:tailEnd/>
          </a:ln>
        </p:spPr>
        <p:txBody>
          <a:bodyPr wrap="none">
            <a:spAutoFit/>
          </a:bodyPr>
          <a:lstStyle/>
          <a:p>
            <a:pPr algn="ctr"/>
            <a:r>
              <a:rPr lang="en-US" sz="1200" b="1"/>
              <a:t>W TAM 56-57</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5"/>
          <p:cNvSpPr>
            <a:spLocks noGrp="1"/>
          </p:cNvSpPr>
          <p:nvPr>
            <p:ph type="sldNum" sz="quarter" idx="12"/>
          </p:nvPr>
        </p:nvSpPr>
        <p:spPr>
          <a:noFill/>
        </p:spPr>
        <p:txBody>
          <a:bodyPr/>
          <a:lstStyle/>
          <a:p>
            <a:fld id="{3A38703A-8EEB-4310-AD8D-F120B97A44BE}" type="slidenum">
              <a:rPr lang="en-US" smtClean="0"/>
              <a:pPr/>
              <a:t>71</a:t>
            </a:fld>
            <a:endParaRPr lang="en-US" smtClean="0"/>
          </a:p>
        </p:txBody>
      </p:sp>
      <p:sp>
        <p:nvSpPr>
          <p:cNvPr id="73731" name="Rectangle 2"/>
          <p:cNvSpPr>
            <a:spLocks noGrp="1" noChangeArrowheads="1"/>
          </p:cNvSpPr>
          <p:nvPr>
            <p:ph type="title"/>
          </p:nvPr>
        </p:nvSpPr>
        <p:spPr/>
        <p:txBody>
          <a:bodyPr/>
          <a:lstStyle/>
          <a:p>
            <a:pPr eaLnBrk="1" hangingPunct="1"/>
            <a:r>
              <a:rPr lang="en-US" smtClean="0"/>
              <a:t>School Coordinator</a:t>
            </a:r>
            <a:br>
              <a:rPr lang="en-US" smtClean="0"/>
            </a:br>
            <a:r>
              <a:rPr lang="en-US" i="1" smtClean="0"/>
              <a:t>after testing</a:t>
            </a:r>
          </a:p>
        </p:txBody>
      </p:sp>
      <p:sp>
        <p:nvSpPr>
          <p:cNvPr id="80900" name="Rectangle 3"/>
          <p:cNvSpPr>
            <a:spLocks noGrp="1" noChangeArrowheads="1"/>
          </p:cNvSpPr>
          <p:nvPr>
            <p:ph type="body" idx="1"/>
          </p:nvPr>
        </p:nvSpPr>
        <p:spPr>
          <a:xfrm>
            <a:off x="304800" y="2057400"/>
            <a:ext cx="8839200" cy="4525963"/>
          </a:xfrm>
        </p:spPr>
        <p:txBody>
          <a:bodyPr/>
          <a:lstStyle/>
          <a:p>
            <a:pPr eaLnBrk="1" hangingPunct="1">
              <a:lnSpc>
                <a:spcPct val="90000"/>
              </a:lnSpc>
              <a:buFontTx/>
              <a:buNone/>
              <a:defRPr/>
            </a:pPr>
            <a:r>
              <a:rPr lang="en-US" sz="2800" b="1" dirty="0" smtClean="0"/>
              <a:t>RETAKE AND RMS Return Labels</a:t>
            </a:r>
          </a:p>
          <a:p>
            <a:pPr lvl="1" eaLnBrk="1" hangingPunct="1">
              <a:spcBef>
                <a:spcPts val="0"/>
              </a:spcBef>
              <a:defRPr/>
            </a:pPr>
            <a:r>
              <a:rPr lang="en-US" sz="1600" dirty="0" smtClean="0">
                <a:latin typeface="Palatino-Roman" charset="0"/>
              </a:rPr>
              <a:t>See pages 299-300 of the RMS manual for instructions on the packaging and return of Special Documents.</a:t>
            </a:r>
          </a:p>
          <a:p>
            <a:pPr lvl="1">
              <a:spcBef>
                <a:spcPts val="0"/>
              </a:spcBef>
              <a:defRPr/>
            </a:pPr>
            <a:r>
              <a:rPr lang="en-US" sz="1600" kern="1200" dirty="0" smtClean="0">
                <a:latin typeface="Palatino-Roman"/>
              </a:rPr>
              <a:t>Please refer to the Friendly Reminder in your training packet, page 69 (Attachment H).</a:t>
            </a:r>
          </a:p>
          <a:p>
            <a:pPr eaLnBrk="1" hangingPunct="1">
              <a:lnSpc>
                <a:spcPct val="90000"/>
              </a:lnSpc>
              <a:buFontTx/>
              <a:buNone/>
              <a:defRPr/>
            </a:pPr>
            <a:endParaRPr lang="en-US" sz="2800" b="1" dirty="0" smtClean="0"/>
          </a:p>
          <a:p>
            <a:pPr eaLnBrk="1" hangingPunct="1">
              <a:lnSpc>
                <a:spcPct val="90000"/>
              </a:lnSpc>
              <a:buFontTx/>
              <a:buNone/>
              <a:defRPr/>
            </a:pPr>
            <a:endParaRPr lang="en-US" sz="2800" b="1" dirty="0" smtClean="0"/>
          </a:p>
        </p:txBody>
      </p:sp>
      <p:pic>
        <p:nvPicPr>
          <p:cNvPr id="73733" name="Picture 4"/>
          <p:cNvPicPr>
            <a:picLocks noChangeAspect="1" noChangeArrowheads="1"/>
          </p:cNvPicPr>
          <p:nvPr/>
        </p:nvPicPr>
        <p:blipFill>
          <a:blip r:embed="rId3"/>
          <a:srcRect l="2856" t="51331" r="1904" b="4077"/>
          <a:stretch>
            <a:fillRect/>
          </a:stretch>
        </p:blipFill>
        <p:spPr bwMode="auto">
          <a:xfrm>
            <a:off x="0" y="3276600"/>
            <a:ext cx="8839200" cy="2743200"/>
          </a:xfrm>
          <a:prstGeom prst="rect">
            <a:avLst/>
          </a:prstGeom>
          <a:noFill/>
          <a:ln w="9525">
            <a:noFill/>
            <a:miter lim="800000"/>
            <a:headEnd/>
            <a:tailEnd/>
          </a:ln>
        </p:spPr>
      </p:pic>
      <p:sp>
        <p:nvSpPr>
          <p:cNvPr id="73734" name="Text Box 6"/>
          <p:cNvSpPr txBox="1">
            <a:spLocks noChangeArrowheads="1"/>
          </p:cNvSpPr>
          <p:nvPr/>
        </p:nvSpPr>
        <p:spPr bwMode="auto">
          <a:xfrm>
            <a:off x="685800" y="5534025"/>
            <a:ext cx="3048000" cy="1323975"/>
          </a:xfrm>
          <a:prstGeom prst="rect">
            <a:avLst/>
          </a:prstGeom>
          <a:noFill/>
          <a:ln w="9525">
            <a:noFill/>
            <a:miter lim="800000"/>
            <a:headEnd/>
            <a:tailEnd/>
          </a:ln>
        </p:spPr>
        <p:txBody>
          <a:bodyPr>
            <a:spAutoFit/>
          </a:bodyPr>
          <a:lstStyle/>
          <a:p>
            <a:pPr algn="ctr">
              <a:spcBef>
                <a:spcPct val="50000"/>
              </a:spcBef>
            </a:pPr>
            <a:endParaRPr lang="en-US" sz="2000" b="1">
              <a:solidFill>
                <a:srgbClr val="FF9933"/>
              </a:solidFill>
            </a:endParaRPr>
          </a:p>
          <a:p>
            <a:pPr algn="ctr"/>
            <a:r>
              <a:rPr lang="en-US" sz="2000" b="1">
                <a:solidFill>
                  <a:srgbClr val="FF9933"/>
                </a:solidFill>
              </a:rPr>
              <a:t>PEACH</a:t>
            </a:r>
            <a:r>
              <a:rPr lang="en-US" sz="2000"/>
              <a:t> LABELS</a:t>
            </a:r>
          </a:p>
          <a:p>
            <a:pPr algn="ctr"/>
            <a:r>
              <a:rPr lang="en-US" sz="2000"/>
              <a:t>Grades 9-10 &amp; Retake TO BE SCORED</a:t>
            </a:r>
          </a:p>
        </p:txBody>
      </p:sp>
      <p:sp>
        <p:nvSpPr>
          <p:cNvPr id="73735" name="Text Box 8"/>
          <p:cNvSpPr txBox="1">
            <a:spLocks noChangeArrowheads="1"/>
          </p:cNvSpPr>
          <p:nvPr/>
        </p:nvSpPr>
        <p:spPr bwMode="auto">
          <a:xfrm>
            <a:off x="5410200" y="5842000"/>
            <a:ext cx="3048000" cy="1016000"/>
          </a:xfrm>
          <a:prstGeom prst="rect">
            <a:avLst/>
          </a:prstGeom>
          <a:noFill/>
          <a:ln w="9525">
            <a:noFill/>
            <a:miter lim="800000"/>
            <a:headEnd/>
            <a:tailEnd/>
          </a:ln>
        </p:spPr>
        <p:txBody>
          <a:bodyPr>
            <a:spAutoFit/>
          </a:bodyPr>
          <a:lstStyle/>
          <a:p>
            <a:pPr algn="ctr"/>
            <a:r>
              <a:rPr lang="en-US" sz="2000" b="1">
                <a:solidFill>
                  <a:srgbClr val="00B0F0"/>
                </a:solidFill>
              </a:rPr>
              <a:t>BLUE</a:t>
            </a:r>
            <a:r>
              <a:rPr lang="en-US" sz="2000"/>
              <a:t> LABELS</a:t>
            </a:r>
          </a:p>
          <a:p>
            <a:pPr algn="ctr"/>
            <a:r>
              <a:rPr lang="en-US" sz="2000"/>
              <a:t>Grade 3                        TO BE SCORED</a:t>
            </a:r>
          </a:p>
        </p:txBody>
      </p:sp>
      <p:sp>
        <p:nvSpPr>
          <p:cNvPr id="73736" name="TextBox 7"/>
          <p:cNvSpPr txBox="1">
            <a:spLocks noChangeArrowheads="1"/>
          </p:cNvSpPr>
          <p:nvPr/>
        </p:nvSpPr>
        <p:spPr bwMode="auto">
          <a:xfrm>
            <a:off x="3551238" y="6488113"/>
            <a:ext cx="1495425" cy="277812"/>
          </a:xfrm>
          <a:prstGeom prst="rect">
            <a:avLst/>
          </a:prstGeom>
          <a:noFill/>
          <a:ln w="9525">
            <a:noFill/>
            <a:miter lim="800000"/>
            <a:headEnd/>
            <a:tailEnd/>
          </a:ln>
        </p:spPr>
        <p:txBody>
          <a:bodyPr wrap="none">
            <a:spAutoFit/>
          </a:bodyPr>
          <a:lstStyle/>
          <a:p>
            <a:pPr algn="ctr"/>
            <a:r>
              <a:rPr lang="en-US" sz="1200" b="1"/>
              <a:t>RMS TAM 250-253</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a:spLocks noGrp="1"/>
          </p:cNvSpPr>
          <p:nvPr>
            <p:ph type="sldNum" sz="quarter" idx="12"/>
          </p:nvPr>
        </p:nvSpPr>
        <p:spPr>
          <a:noFill/>
        </p:spPr>
        <p:txBody>
          <a:bodyPr/>
          <a:lstStyle/>
          <a:p>
            <a:fld id="{131C4263-66AF-4D42-B5EA-2FDC8E78B50A}" type="slidenum">
              <a:rPr lang="en-US" smtClean="0"/>
              <a:pPr/>
              <a:t>72</a:t>
            </a:fld>
            <a:endParaRPr lang="en-US" smtClean="0"/>
          </a:p>
        </p:txBody>
      </p:sp>
      <p:sp>
        <p:nvSpPr>
          <p:cNvPr id="74755" name="Rectangle 2"/>
          <p:cNvSpPr>
            <a:spLocks noGrp="1" noChangeArrowheads="1"/>
          </p:cNvSpPr>
          <p:nvPr>
            <p:ph type="title"/>
          </p:nvPr>
        </p:nvSpPr>
        <p:spPr/>
        <p:txBody>
          <a:bodyPr/>
          <a:lstStyle/>
          <a:p>
            <a:pPr eaLnBrk="1" hangingPunct="1"/>
            <a:r>
              <a:rPr lang="en-US" smtClean="0"/>
              <a:t>School Coordinator</a:t>
            </a:r>
            <a:br>
              <a:rPr lang="en-US" smtClean="0"/>
            </a:br>
            <a:r>
              <a:rPr lang="en-US" i="1" smtClean="0"/>
              <a:t>after testing</a:t>
            </a:r>
          </a:p>
        </p:txBody>
      </p:sp>
      <p:sp>
        <p:nvSpPr>
          <p:cNvPr id="81924" name="Rectangle 3"/>
          <p:cNvSpPr>
            <a:spLocks noGrp="1" noChangeArrowheads="1"/>
          </p:cNvSpPr>
          <p:nvPr>
            <p:ph type="body" idx="1"/>
          </p:nvPr>
        </p:nvSpPr>
        <p:spPr>
          <a:xfrm>
            <a:off x="304800" y="1981200"/>
            <a:ext cx="8839200" cy="4525963"/>
          </a:xfrm>
        </p:spPr>
        <p:txBody>
          <a:bodyPr/>
          <a:lstStyle/>
          <a:p>
            <a:pPr eaLnBrk="1" hangingPunct="1">
              <a:lnSpc>
                <a:spcPct val="100000"/>
              </a:lnSpc>
              <a:spcBef>
                <a:spcPts val="0"/>
              </a:spcBef>
              <a:defRPr/>
            </a:pPr>
            <a:r>
              <a:rPr lang="en-US" sz="2800" b="1" dirty="0" smtClean="0"/>
              <a:t>RETAKE AND RMS Return Labels </a:t>
            </a:r>
          </a:p>
          <a:p>
            <a:pPr lvl="1" eaLnBrk="1" hangingPunct="1">
              <a:spcBef>
                <a:spcPts val="0"/>
              </a:spcBef>
              <a:defRPr/>
            </a:pPr>
            <a:r>
              <a:rPr lang="en-US" sz="1600" dirty="0" smtClean="0">
                <a:latin typeface="Palatino-Roman" charset="0"/>
              </a:rPr>
              <a:t>See pages 299-300 of the RMS manual for instructions on the packaging and return of Special Documents.</a:t>
            </a:r>
          </a:p>
          <a:p>
            <a:pPr lvl="1">
              <a:spcBef>
                <a:spcPts val="0"/>
              </a:spcBef>
              <a:defRPr/>
            </a:pPr>
            <a:r>
              <a:rPr lang="en-US" sz="1600" kern="1200" dirty="0" smtClean="0">
                <a:latin typeface="Palatino-Roman"/>
              </a:rPr>
              <a:t>Please refer to the Friendly Reminder in your training packet, page 69 (Attachment H).</a:t>
            </a:r>
          </a:p>
          <a:p>
            <a:pPr eaLnBrk="1" hangingPunct="1">
              <a:lnSpc>
                <a:spcPct val="90000"/>
              </a:lnSpc>
              <a:buFontTx/>
              <a:buNone/>
              <a:defRPr/>
            </a:pPr>
            <a:endParaRPr lang="en-US" sz="2800" b="1" dirty="0" smtClean="0"/>
          </a:p>
          <a:p>
            <a:pPr eaLnBrk="1" hangingPunct="1">
              <a:lnSpc>
                <a:spcPct val="90000"/>
              </a:lnSpc>
              <a:buFontTx/>
              <a:buNone/>
              <a:defRPr/>
            </a:pPr>
            <a:endParaRPr lang="en-US" sz="2800" b="1" dirty="0" smtClean="0"/>
          </a:p>
        </p:txBody>
      </p:sp>
      <p:pic>
        <p:nvPicPr>
          <p:cNvPr id="74757" name="Picture 4"/>
          <p:cNvPicPr>
            <a:picLocks noChangeAspect="1" noChangeArrowheads="1"/>
          </p:cNvPicPr>
          <p:nvPr/>
        </p:nvPicPr>
        <p:blipFill>
          <a:blip r:embed="rId3"/>
          <a:srcRect l="4465" t="-2692" r="4465" b="55379"/>
          <a:stretch>
            <a:fillRect/>
          </a:stretch>
        </p:blipFill>
        <p:spPr bwMode="auto">
          <a:xfrm>
            <a:off x="304800" y="3200400"/>
            <a:ext cx="8001000" cy="2757488"/>
          </a:xfrm>
          <a:prstGeom prst="rect">
            <a:avLst/>
          </a:prstGeom>
          <a:noFill/>
          <a:ln w="9525">
            <a:noFill/>
            <a:miter lim="800000"/>
            <a:headEnd/>
            <a:tailEnd/>
          </a:ln>
        </p:spPr>
      </p:pic>
      <p:sp>
        <p:nvSpPr>
          <p:cNvPr id="74758" name="Text Box 6"/>
          <p:cNvSpPr txBox="1">
            <a:spLocks noChangeArrowheads="1"/>
          </p:cNvSpPr>
          <p:nvPr/>
        </p:nvSpPr>
        <p:spPr bwMode="auto">
          <a:xfrm>
            <a:off x="762000" y="5842000"/>
            <a:ext cx="3048000" cy="1016000"/>
          </a:xfrm>
          <a:prstGeom prst="rect">
            <a:avLst/>
          </a:prstGeom>
          <a:noFill/>
          <a:ln w="9525">
            <a:noFill/>
            <a:miter lim="800000"/>
            <a:headEnd/>
            <a:tailEnd/>
          </a:ln>
        </p:spPr>
        <p:txBody>
          <a:bodyPr>
            <a:spAutoFit/>
          </a:bodyPr>
          <a:lstStyle/>
          <a:p>
            <a:pPr algn="ctr"/>
            <a:r>
              <a:rPr lang="en-US" sz="2000" b="1">
                <a:solidFill>
                  <a:srgbClr val="FF0000"/>
                </a:solidFill>
              </a:rPr>
              <a:t>RED</a:t>
            </a:r>
            <a:r>
              <a:rPr lang="en-US" sz="2000"/>
              <a:t> LABELS</a:t>
            </a:r>
          </a:p>
          <a:p>
            <a:pPr algn="ctr"/>
            <a:r>
              <a:rPr lang="en-US" sz="2000"/>
              <a:t>Grades 4-8                  TO BE SCORED</a:t>
            </a:r>
          </a:p>
        </p:txBody>
      </p:sp>
      <p:sp>
        <p:nvSpPr>
          <p:cNvPr id="74759" name="Text Box 7"/>
          <p:cNvSpPr txBox="1">
            <a:spLocks noChangeArrowheads="1"/>
          </p:cNvSpPr>
          <p:nvPr/>
        </p:nvSpPr>
        <p:spPr bwMode="auto">
          <a:xfrm>
            <a:off x="5181600" y="5867400"/>
            <a:ext cx="3048000" cy="1016000"/>
          </a:xfrm>
          <a:prstGeom prst="rect">
            <a:avLst/>
          </a:prstGeom>
          <a:noFill/>
          <a:ln w="9525">
            <a:noFill/>
            <a:miter lim="800000"/>
            <a:headEnd/>
            <a:tailEnd/>
          </a:ln>
        </p:spPr>
        <p:txBody>
          <a:bodyPr>
            <a:spAutoFit/>
          </a:bodyPr>
          <a:lstStyle/>
          <a:p>
            <a:pPr algn="ctr"/>
            <a:r>
              <a:rPr lang="en-US" sz="2000" b="1"/>
              <a:t>WHITE </a:t>
            </a:r>
            <a:r>
              <a:rPr lang="en-US" sz="2000"/>
              <a:t>LABELS</a:t>
            </a:r>
          </a:p>
          <a:p>
            <a:pPr algn="ctr"/>
            <a:r>
              <a:rPr lang="en-US" sz="2000"/>
              <a:t>Special Document </a:t>
            </a:r>
          </a:p>
          <a:p>
            <a:pPr algn="ctr"/>
            <a:r>
              <a:rPr lang="en-US" sz="2000"/>
              <a:t>TO BE SCORED Only</a:t>
            </a:r>
          </a:p>
        </p:txBody>
      </p:sp>
      <p:pic>
        <p:nvPicPr>
          <p:cNvPr id="74760" name="Picture 5"/>
          <p:cNvPicPr>
            <a:picLocks noChangeAspect="1" noChangeArrowheads="1"/>
          </p:cNvPicPr>
          <p:nvPr/>
        </p:nvPicPr>
        <p:blipFill>
          <a:blip r:embed="rId4"/>
          <a:srcRect/>
          <a:stretch>
            <a:fillRect/>
          </a:stretch>
        </p:blipFill>
        <p:spPr bwMode="auto">
          <a:xfrm>
            <a:off x="4572000" y="3352800"/>
            <a:ext cx="3844925" cy="2590800"/>
          </a:xfrm>
          <a:prstGeom prst="rect">
            <a:avLst/>
          </a:prstGeom>
          <a:noFill/>
          <a:ln w="9525">
            <a:noFill/>
            <a:miter lim="800000"/>
            <a:headEnd/>
            <a:tailEnd/>
          </a:ln>
        </p:spPr>
      </p:pic>
      <p:sp>
        <p:nvSpPr>
          <p:cNvPr id="74761" name="TextBox 8"/>
          <p:cNvSpPr txBox="1">
            <a:spLocks noChangeArrowheads="1"/>
          </p:cNvSpPr>
          <p:nvPr/>
        </p:nvSpPr>
        <p:spPr bwMode="auto">
          <a:xfrm>
            <a:off x="3551238" y="6488113"/>
            <a:ext cx="1495425" cy="277812"/>
          </a:xfrm>
          <a:prstGeom prst="rect">
            <a:avLst/>
          </a:prstGeom>
          <a:noFill/>
          <a:ln w="9525">
            <a:noFill/>
            <a:miter lim="800000"/>
            <a:headEnd/>
            <a:tailEnd/>
          </a:ln>
        </p:spPr>
        <p:txBody>
          <a:bodyPr wrap="none">
            <a:spAutoFit/>
          </a:bodyPr>
          <a:lstStyle/>
          <a:p>
            <a:pPr algn="ctr"/>
            <a:r>
              <a:rPr lang="en-US" sz="1200" b="1"/>
              <a:t>RMS TAM 250-251</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5"/>
          <p:cNvSpPr>
            <a:spLocks noGrp="1"/>
          </p:cNvSpPr>
          <p:nvPr>
            <p:ph type="sldNum" sz="quarter" idx="12"/>
          </p:nvPr>
        </p:nvSpPr>
        <p:spPr>
          <a:noFill/>
        </p:spPr>
        <p:txBody>
          <a:bodyPr/>
          <a:lstStyle/>
          <a:p>
            <a:fld id="{74A56B6E-8EE0-44B4-838E-8092A6CDFC0B}" type="slidenum">
              <a:rPr lang="en-US" smtClean="0"/>
              <a:pPr/>
              <a:t>73</a:t>
            </a:fld>
            <a:endParaRPr lang="en-US" smtClean="0"/>
          </a:p>
        </p:txBody>
      </p:sp>
      <p:sp>
        <p:nvSpPr>
          <p:cNvPr id="75779" name="Rectangle 2"/>
          <p:cNvSpPr>
            <a:spLocks noGrp="1" noChangeArrowheads="1"/>
          </p:cNvSpPr>
          <p:nvPr>
            <p:ph type="title"/>
          </p:nvPr>
        </p:nvSpPr>
        <p:spPr/>
        <p:txBody>
          <a:bodyPr/>
          <a:lstStyle/>
          <a:p>
            <a:pPr eaLnBrk="1" hangingPunct="1"/>
            <a:r>
              <a:rPr lang="en-US" smtClean="0"/>
              <a:t>School Coordinator</a:t>
            </a:r>
            <a:br>
              <a:rPr lang="en-US" smtClean="0"/>
            </a:br>
            <a:r>
              <a:rPr lang="en-US" i="1" smtClean="0"/>
              <a:t>after testing</a:t>
            </a:r>
          </a:p>
        </p:txBody>
      </p:sp>
      <p:sp>
        <p:nvSpPr>
          <p:cNvPr id="81924" name="Rectangle 3"/>
          <p:cNvSpPr>
            <a:spLocks noGrp="1" noChangeArrowheads="1"/>
          </p:cNvSpPr>
          <p:nvPr>
            <p:ph type="body" idx="1"/>
          </p:nvPr>
        </p:nvSpPr>
        <p:spPr>
          <a:xfrm>
            <a:off x="304800" y="1981200"/>
            <a:ext cx="8839200" cy="4525963"/>
          </a:xfrm>
        </p:spPr>
        <p:txBody>
          <a:bodyPr/>
          <a:lstStyle/>
          <a:p>
            <a:pPr eaLnBrk="1" hangingPunct="1">
              <a:lnSpc>
                <a:spcPct val="100000"/>
              </a:lnSpc>
              <a:spcBef>
                <a:spcPts val="0"/>
              </a:spcBef>
              <a:defRPr/>
            </a:pPr>
            <a:r>
              <a:rPr lang="en-US" sz="2800" b="1" dirty="0" smtClean="0"/>
              <a:t>RETAKE AND RMS Return Labels </a:t>
            </a:r>
          </a:p>
          <a:p>
            <a:pPr lvl="1" eaLnBrk="1" hangingPunct="1">
              <a:spcBef>
                <a:spcPts val="0"/>
              </a:spcBef>
              <a:defRPr/>
            </a:pPr>
            <a:r>
              <a:rPr lang="en-US" sz="1600" dirty="0" smtClean="0">
                <a:latin typeface="Palatino-Roman" charset="0"/>
              </a:rPr>
              <a:t>See pages 299-300 of the RMS manual for instructions on the packaging and return of Special Documents.</a:t>
            </a:r>
          </a:p>
          <a:p>
            <a:pPr lvl="1">
              <a:spcBef>
                <a:spcPts val="0"/>
              </a:spcBef>
              <a:defRPr/>
            </a:pPr>
            <a:r>
              <a:rPr lang="en-US" sz="1600" kern="1200" dirty="0" smtClean="0">
                <a:latin typeface="Palatino-Roman"/>
              </a:rPr>
              <a:t>Please refer to the Friendly Reminder in your training packet, page 69 (Attachment H).</a:t>
            </a:r>
          </a:p>
          <a:p>
            <a:pPr eaLnBrk="1" hangingPunct="1">
              <a:lnSpc>
                <a:spcPct val="90000"/>
              </a:lnSpc>
              <a:buFontTx/>
              <a:buNone/>
              <a:defRPr/>
            </a:pPr>
            <a:endParaRPr lang="en-US" sz="2800" b="1" dirty="0" smtClean="0"/>
          </a:p>
          <a:p>
            <a:pPr eaLnBrk="1" hangingPunct="1">
              <a:lnSpc>
                <a:spcPct val="90000"/>
              </a:lnSpc>
              <a:buFontTx/>
              <a:buNone/>
              <a:defRPr/>
            </a:pPr>
            <a:endParaRPr lang="en-US" sz="2800" b="1" dirty="0" smtClean="0"/>
          </a:p>
        </p:txBody>
      </p:sp>
      <p:pic>
        <p:nvPicPr>
          <p:cNvPr id="75781" name="Picture 4"/>
          <p:cNvPicPr>
            <a:picLocks noChangeAspect="1" noChangeArrowheads="1"/>
          </p:cNvPicPr>
          <p:nvPr/>
        </p:nvPicPr>
        <p:blipFill>
          <a:blip r:embed="rId3"/>
          <a:srcRect l="4465" t="-2692" r="4465" b="55379"/>
          <a:stretch>
            <a:fillRect/>
          </a:stretch>
        </p:blipFill>
        <p:spPr bwMode="auto">
          <a:xfrm>
            <a:off x="0" y="3276600"/>
            <a:ext cx="7516813" cy="2590800"/>
          </a:xfrm>
          <a:prstGeom prst="rect">
            <a:avLst/>
          </a:prstGeom>
          <a:noFill/>
          <a:ln w="9525">
            <a:noFill/>
            <a:miter lim="800000"/>
            <a:headEnd/>
            <a:tailEnd/>
          </a:ln>
        </p:spPr>
      </p:pic>
      <p:sp>
        <p:nvSpPr>
          <p:cNvPr id="8" name="TextBox 7"/>
          <p:cNvSpPr txBox="1"/>
          <p:nvPr/>
        </p:nvSpPr>
        <p:spPr>
          <a:xfrm>
            <a:off x="0" y="3276600"/>
            <a:ext cx="3962400" cy="2862263"/>
          </a:xfrm>
          <a:prstGeom prst="rect">
            <a:avLst/>
          </a:prstGeom>
          <a:ln>
            <a:noFill/>
          </a:ln>
        </p:spPr>
        <p:style>
          <a:lnRef idx="2">
            <a:schemeClr val="dk1"/>
          </a:lnRef>
          <a:fillRef idx="1">
            <a:schemeClr val="lt1"/>
          </a:fillRef>
          <a:effectRef idx="0">
            <a:schemeClr val="dk1"/>
          </a:effectRef>
          <a:fontRef idx="minor">
            <a:schemeClr val="dk1"/>
          </a:fontRef>
        </p:style>
        <p:txBody>
          <a:bodyPr>
            <a:spAutoFit/>
          </a:bodyPr>
          <a:lstStyle/>
          <a:p>
            <a:pPr algn="ctr">
              <a:defRPr/>
            </a:pPr>
            <a:endParaRPr lang="en-US" b="1" dirty="0">
              <a:solidFill>
                <a:srgbClr val="FFFF00"/>
              </a:solidFill>
            </a:endParaRPr>
          </a:p>
          <a:p>
            <a:pPr algn="ctr">
              <a:defRPr/>
            </a:pPr>
            <a:endParaRPr lang="en-US" b="1" dirty="0">
              <a:solidFill>
                <a:srgbClr val="FFFF00"/>
              </a:solidFill>
            </a:endParaRPr>
          </a:p>
          <a:p>
            <a:pPr algn="ctr">
              <a:defRPr/>
            </a:pPr>
            <a:endParaRPr lang="en-US" b="1" dirty="0">
              <a:solidFill>
                <a:srgbClr val="FFFF00"/>
              </a:solidFill>
            </a:endParaRPr>
          </a:p>
          <a:p>
            <a:pPr algn="ctr">
              <a:defRPr/>
            </a:pPr>
            <a:r>
              <a:rPr lang="en-US" b="1" dirty="0">
                <a:solidFill>
                  <a:srgbClr val="FFFF00"/>
                </a:solidFill>
              </a:rPr>
              <a:t>YELLOW</a:t>
            </a:r>
            <a:r>
              <a:rPr lang="en-US" dirty="0"/>
              <a:t> LABELS</a:t>
            </a:r>
          </a:p>
          <a:p>
            <a:pPr algn="ctr">
              <a:defRPr/>
            </a:pPr>
            <a:r>
              <a:rPr lang="en-US" dirty="0"/>
              <a:t>All NOT TO BE SCORED                    (including special documents)</a:t>
            </a:r>
          </a:p>
          <a:p>
            <a:pPr algn="ctr">
              <a:defRPr/>
            </a:pPr>
            <a:endParaRPr lang="en-US" dirty="0"/>
          </a:p>
          <a:p>
            <a:pPr algn="ctr">
              <a:defRPr/>
            </a:pPr>
            <a:endParaRPr lang="en-US" dirty="0"/>
          </a:p>
          <a:p>
            <a:pPr algn="ctr">
              <a:defRPr/>
            </a:pPr>
            <a:endParaRPr lang="en-US" dirty="0"/>
          </a:p>
          <a:p>
            <a:pPr algn="ctr">
              <a:defRPr/>
            </a:pPr>
            <a:endParaRPr lang="en-US" dirty="0"/>
          </a:p>
        </p:txBody>
      </p:sp>
      <p:sp>
        <p:nvSpPr>
          <p:cNvPr id="75783" name="TextBox 6"/>
          <p:cNvSpPr txBox="1">
            <a:spLocks noChangeArrowheads="1"/>
          </p:cNvSpPr>
          <p:nvPr/>
        </p:nvSpPr>
        <p:spPr bwMode="auto">
          <a:xfrm>
            <a:off x="3703638" y="6488113"/>
            <a:ext cx="1189037" cy="277812"/>
          </a:xfrm>
          <a:prstGeom prst="rect">
            <a:avLst/>
          </a:prstGeom>
          <a:noFill/>
          <a:ln w="9525">
            <a:noFill/>
            <a:miter lim="800000"/>
            <a:headEnd/>
            <a:tailEnd/>
          </a:ln>
        </p:spPr>
        <p:txBody>
          <a:bodyPr wrap="none">
            <a:spAutoFit/>
          </a:bodyPr>
          <a:lstStyle/>
          <a:p>
            <a:pPr algn="ctr"/>
            <a:r>
              <a:rPr lang="en-US" sz="1200" b="1"/>
              <a:t>RMS TAM 253</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smtClean="0"/>
              <a:t>School Coordinator</a:t>
            </a:r>
            <a:br>
              <a:rPr lang="en-US" smtClean="0"/>
            </a:br>
            <a:r>
              <a:rPr lang="en-US" i="1" smtClean="0"/>
              <a:t>after testing</a:t>
            </a:r>
            <a:endParaRPr lang="en-US" smtClean="0"/>
          </a:p>
        </p:txBody>
      </p:sp>
      <p:sp>
        <p:nvSpPr>
          <p:cNvPr id="76803" name="Slide Number Placeholder 3"/>
          <p:cNvSpPr>
            <a:spLocks noGrp="1"/>
          </p:cNvSpPr>
          <p:nvPr>
            <p:ph type="sldNum" sz="quarter" idx="12"/>
          </p:nvPr>
        </p:nvSpPr>
        <p:spPr>
          <a:noFill/>
        </p:spPr>
        <p:txBody>
          <a:bodyPr/>
          <a:lstStyle/>
          <a:p>
            <a:fld id="{413A5F37-5631-443B-9BF8-654DCA3CDD22}" type="slidenum">
              <a:rPr lang="en-US" smtClean="0"/>
              <a:pPr/>
              <a:t>74</a:t>
            </a:fld>
            <a:endParaRPr lang="en-US" smtClean="0"/>
          </a:p>
        </p:txBody>
      </p:sp>
      <p:pic>
        <p:nvPicPr>
          <p:cNvPr id="76804" name="Picture 2"/>
          <p:cNvPicPr>
            <a:picLocks noGrp="1" noChangeAspect="1" noChangeArrowheads="1"/>
          </p:cNvPicPr>
          <p:nvPr>
            <p:ph idx="1"/>
          </p:nvPr>
        </p:nvPicPr>
        <p:blipFill>
          <a:blip r:embed="rId3"/>
          <a:srcRect/>
          <a:stretch>
            <a:fillRect/>
          </a:stretch>
        </p:blipFill>
        <p:spPr>
          <a:xfrm>
            <a:off x="838200" y="2438400"/>
            <a:ext cx="5486400" cy="4144963"/>
          </a:xfrm>
          <a:noFill/>
        </p:spPr>
      </p:pic>
      <p:sp>
        <p:nvSpPr>
          <p:cNvPr id="76805" name="TextBox 5"/>
          <p:cNvSpPr txBox="1">
            <a:spLocks noChangeArrowheads="1"/>
          </p:cNvSpPr>
          <p:nvPr/>
        </p:nvSpPr>
        <p:spPr bwMode="auto">
          <a:xfrm>
            <a:off x="152400" y="2057400"/>
            <a:ext cx="1524000" cy="646113"/>
          </a:xfrm>
          <a:prstGeom prst="rect">
            <a:avLst/>
          </a:prstGeom>
          <a:noFill/>
          <a:ln w="9525">
            <a:noFill/>
            <a:miter lim="800000"/>
            <a:headEnd/>
            <a:tailEnd/>
          </a:ln>
        </p:spPr>
        <p:txBody>
          <a:bodyPr>
            <a:spAutoFit/>
          </a:bodyPr>
          <a:lstStyle/>
          <a:p>
            <a:r>
              <a:rPr lang="en-US" b="1">
                <a:latin typeface="Palatino-Roman" charset="0"/>
              </a:rPr>
              <a:t>Retake and RMS</a:t>
            </a:r>
          </a:p>
        </p:txBody>
      </p:sp>
      <p:sp>
        <p:nvSpPr>
          <p:cNvPr id="76806" name="TextBox 8"/>
          <p:cNvSpPr txBox="1">
            <a:spLocks noChangeArrowheads="1"/>
          </p:cNvSpPr>
          <p:nvPr/>
        </p:nvSpPr>
        <p:spPr bwMode="auto">
          <a:xfrm flipH="1">
            <a:off x="6934200" y="3124200"/>
            <a:ext cx="571500" cy="646113"/>
          </a:xfrm>
          <a:prstGeom prst="rect">
            <a:avLst/>
          </a:prstGeom>
          <a:solidFill>
            <a:schemeClr val="bg1"/>
          </a:solidFill>
          <a:ln w="9525">
            <a:noFill/>
            <a:miter lim="800000"/>
            <a:headEnd/>
            <a:tailEnd/>
          </a:ln>
        </p:spPr>
        <p:txBody>
          <a:bodyPr>
            <a:spAutoFit/>
          </a:bodyPr>
          <a:lstStyle/>
          <a:p>
            <a:r>
              <a:rPr lang="en-US" sz="600"/>
              <a:t>Miami Dade Online Academy</a:t>
            </a:r>
          </a:p>
          <a:p>
            <a:r>
              <a:rPr lang="en-US" sz="600"/>
              <a:t>(13/7001)</a:t>
            </a:r>
          </a:p>
          <a:p>
            <a:endParaRPr lang="en-US" sz="600"/>
          </a:p>
        </p:txBody>
      </p:sp>
      <p:pic>
        <p:nvPicPr>
          <p:cNvPr id="76807" name="Picture 5"/>
          <p:cNvPicPr>
            <a:picLocks noChangeAspect="1" noChangeArrowheads="1"/>
          </p:cNvPicPr>
          <p:nvPr/>
        </p:nvPicPr>
        <p:blipFill>
          <a:blip r:embed="rId4"/>
          <a:srcRect/>
          <a:stretch>
            <a:fillRect/>
          </a:stretch>
        </p:blipFill>
        <p:spPr bwMode="auto">
          <a:xfrm>
            <a:off x="7543800" y="2895600"/>
            <a:ext cx="628650" cy="914400"/>
          </a:xfrm>
          <a:prstGeom prst="rect">
            <a:avLst/>
          </a:prstGeom>
          <a:noFill/>
          <a:ln w="12700" algn="ctr">
            <a:noFill/>
            <a:miter lim="800000"/>
            <a:headEnd/>
            <a:tailEnd/>
          </a:ln>
        </p:spPr>
      </p:pic>
      <p:sp>
        <p:nvSpPr>
          <p:cNvPr id="76808" name="TextBox 5"/>
          <p:cNvSpPr txBox="1">
            <a:spLocks noChangeArrowheads="1"/>
          </p:cNvSpPr>
          <p:nvPr/>
        </p:nvSpPr>
        <p:spPr bwMode="auto">
          <a:xfrm>
            <a:off x="8077200" y="3124200"/>
            <a:ext cx="1066800" cy="584200"/>
          </a:xfrm>
          <a:prstGeom prst="rect">
            <a:avLst/>
          </a:prstGeom>
          <a:solidFill>
            <a:schemeClr val="bg1"/>
          </a:solidFill>
          <a:ln w="9525">
            <a:noFill/>
            <a:miter lim="800000"/>
            <a:headEnd/>
            <a:tailEnd/>
          </a:ln>
        </p:spPr>
        <p:txBody>
          <a:bodyPr>
            <a:spAutoFit/>
          </a:bodyPr>
          <a:lstStyle/>
          <a:p>
            <a:r>
              <a:rPr lang="en-US" sz="800"/>
              <a:t>Merrick</a:t>
            </a:r>
          </a:p>
          <a:p>
            <a:r>
              <a:rPr lang="en-US" sz="800"/>
              <a:t>Hospital/Homebound</a:t>
            </a:r>
          </a:p>
          <a:p>
            <a:r>
              <a:rPr lang="en-US" sz="800"/>
              <a:t>(13/9732)</a:t>
            </a:r>
          </a:p>
        </p:txBody>
      </p:sp>
      <p:sp>
        <p:nvSpPr>
          <p:cNvPr id="9" name="Rectangle 13"/>
          <p:cNvSpPr>
            <a:spLocks noChangeArrowheads="1"/>
          </p:cNvSpPr>
          <p:nvPr/>
        </p:nvSpPr>
        <p:spPr bwMode="auto">
          <a:xfrm>
            <a:off x="6781800" y="4419600"/>
            <a:ext cx="1993900" cy="938213"/>
          </a:xfrm>
          <a:prstGeom prst="rect">
            <a:avLst/>
          </a:prstGeom>
          <a:solidFill>
            <a:schemeClr val="accent2">
              <a:lumMod val="20000"/>
              <a:lumOff val="80000"/>
            </a:schemeClr>
          </a:solidFill>
          <a:ln w="9525">
            <a:noFill/>
            <a:miter lim="800000"/>
            <a:headEnd/>
            <a:tailEnd/>
          </a:ln>
        </p:spPr>
        <p:txBody>
          <a:bodyPr>
            <a:spAutoFit/>
          </a:bodyPr>
          <a:lstStyle/>
          <a:p>
            <a:pPr>
              <a:defRPr/>
            </a:pPr>
            <a:r>
              <a:rPr lang="en-US" sz="1100" dirty="0">
                <a:cs typeface="Arial" pitchFamily="34" charset="0"/>
              </a:rPr>
              <a:t>Note:  </a:t>
            </a:r>
          </a:p>
          <a:p>
            <a:pPr>
              <a:defRPr/>
            </a:pPr>
            <a:r>
              <a:rPr lang="en-US" sz="1100" dirty="0">
                <a:cs typeface="Arial" pitchFamily="34" charset="0"/>
              </a:rPr>
              <a:t>Place </a:t>
            </a:r>
            <a:r>
              <a:rPr lang="en-US" sz="1100" u="sng" dirty="0">
                <a:cs typeface="Arial" pitchFamily="34" charset="0"/>
              </a:rPr>
              <a:t>invalidated</a:t>
            </a:r>
            <a:r>
              <a:rPr lang="en-US" sz="1100" dirty="0">
                <a:cs typeface="Arial" pitchFamily="34" charset="0"/>
              </a:rPr>
              <a:t> documents marked DNS below the Document Count Form and include in count.</a:t>
            </a:r>
          </a:p>
        </p:txBody>
      </p:sp>
      <p:pic>
        <p:nvPicPr>
          <p:cNvPr id="76810" name="Picture 5"/>
          <p:cNvPicPr>
            <a:picLocks noChangeAspect="1" noChangeArrowheads="1"/>
          </p:cNvPicPr>
          <p:nvPr/>
        </p:nvPicPr>
        <p:blipFill>
          <a:blip r:embed="rId4"/>
          <a:srcRect/>
          <a:stretch>
            <a:fillRect/>
          </a:stretch>
        </p:blipFill>
        <p:spPr bwMode="auto">
          <a:xfrm>
            <a:off x="6019800" y="2819400"/>
            <a:ext cx="933450" cy="1012825"/>
          </a:xfrm>
          <a:prstGeom prst="rect">
            <a:avLst/>
          </a:prstGeom>
          <a:noFill/>
          <a:ln w="12700" algn="ctr">
            <a:noFill/>
            <a:miter lim="800000"/>
            <a:headEnd/>
            <a:tailEnd/>
          </a:ln>
        </p:spPr>
      </p:pic>
      <p:sp>
        <p:nvSpPr>
          <p:cNvPr id="76811" name="TextBox 10"/>
          <p:cNvSpPr txBox="1">
            <a:spLocks noChangeArrowheads="1"/>
          </p:cNvSpPr>
          <p:nvPr/>
        </p:nvSpPr>
        <p:spPr bwMode="auto">
          <a:xfrm>
            <a:off x="3294063" y="6488113"/>
            <a:ext cx="2008187" cy="277812"/>
          </a:xfrm>
          <a:prstGeom prst="rect">
            <a:avLst/>
          </a:prstGeom>
          <a:noFill/>
          <a:ln w="9525">
            <a:noFill/>
            <a:miter lim="800000"/>
            <a:headEnd/>
            <a:tailEnd/>
          </a:ln>
        </p:spPr>
        <p:txBody>
          <a:bodyPr wrap="none">
            <a:spAutoFit/>
          </a:bodyPr>
          <a:lstStyle/>
          <a:p>
            <a:pPr algn="ctr"/>
            <a:r>
              <a:rPr lang="en-US" sz="1200" b="1"/>
              <a:t>W TAM 57; RMS TAM 252</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t>School Coordinator</a:t>
            </a:r>
            <a:br>
              <a:rPr lang="en-US" smtClean="0"/>
            </a:br>
            <a:r>
              <a:rPr lang="en-US" i="1" smtClean="0"/>
              <a:t>after testing</a:t>
            </a:r>
            <a:endParaRPr lang="en-US" smtClean="0"/>
          </a:p>
        </p:txBody>
      </p:sp>
      <p:sp>
        <p:nvSpPr>
          <p:cNvPr id="77827" name="Slide Number Placeholder 3"/>
          <p:cNvSpPr>
            <a:spLocks noGrp="1"/>
          </p:cNvSpPr>
          <p:nvPr>
            <p:ph type="sldNum" sz="quarter" idx="12"/>
          </p:nvPr>
        </p:nvSpPr>
        <p:spPr>
          <a:noFill/>
        </p:spPr>
        <p:txBody>
          <a:bodyPr/>
          <a:lstStyle/>
          <a:p>
            <a:fld id="{E9A8D017-AED6-47B2-8333-8FC34085922F}" type="slidenum">
              <a:rPr lang="en-US" smtClean="0"/>
              <a:pPr/>
              <a:t>75</a:t>
            </a:fld>
            <a:endParaRPr lang="en-US" smtClean="0"/>
          </a:p>
        </p:txBody>
      </p:sp>
      <p:pic>
        <p:nvPicPr>
          <p:cNvPr id="77828" name="Picture 2"/>
          <p:cNvPicPr>
            <a:picLocks noGrp="1" noChangeAspect="1" noChangeArrowheads="1"/>
          </p:cNvPicPr>
          <p:nvPr>
            <p:ph idx="1"/>
          </p:nvPr>
        </p:nvPicPr>
        <p:blipFill>
          <a:blip r:embed="rId3"/>
          <a:srcRect/>
          <a:stretch>
            <a:fillRect/>
          </a:stretch>
        </p:blipFill>
        <p:spPr>
          <a:xfrm>
            <a:off x="2159000" y="2057400"/>
            <a:ext cx="4902200" cy="4525963"/>
          </a:xfrm>
          <a:noFill/>
        </p:spPr>
      </p:pic>
      <p:sp>
        <p:nvSpPr>
          <p:cNvPr id="77829" name="Rectangle 5"/>
          <p:cNvSpPr>
            <a:spLocks noChangeArrowheads="1"/>
          </p:cNvSpPr>
          <p:nvPr/>
        </p:nvSpPr>
        <p:spPr bwMode="auto">
          <a:xfrm>
            <a:off x="152400" y="2057400"/>
            <a:ext cx="1524000" cy="646113"/>
          </a:xfrm>
          <a:prstGeom prst="rect">
            <a:avLst/>
          </a:prstGeom>
          <a:noFill/>
          <a:ln w="9525">
            <a:noFill/>
            <a:miter lim="800000"/>
            <a:headEnd/>
            <a:tailEnd/>
          </a:ln>
        </p:spPr>
        <p:txBody>
          <a:bodyPr>
            <a:spAutoFit/>
          </a:bodyPr>
          <a:lstStyle/>
          <a:p>
            <a:r>
              <a:rPr lang="en-US" b="1"/>
              <a:t>Retake and RMS </a:t>
            </a:r>
          </a:p>
        </p:txBody>
      </p:sp>
      <p:sp>
        <p:nvSpPr>
          <p:cNvPr id="77830" name="TextBox 5"/>
          <p:cNvSpPr txBox="1">
            <a:spLocks noChangeArrowheads="1"/>
          </p:cNvSpPr>
          <p:nvPr/>
        </p:nvSpPr>
        <p:spPr bwMode="auto">
          <a:xfrm>
            <a:off x="3119438" y="6488113"/>
            <a:ext cx="2357437" cy="277812"/>
          </a:xfrm>
          <a:prstGeom prst="rect">
            <a:avLst/>
          </a:prstGeom>
          <a:noFill/>
          <a:ln w="9525">
            <a:noFill/>
            <a:miter lim="800000"/>
            <a:headEnd/>
            <a:tailEnd/>
          </a:ln>
        </p:spPr>
        <p:txBody>
          <a:bodyPr wrap="none">
            <a:spAutoFit/>
          </a:bodyPr>
          <a:lstStyle/>
          <a:p>
            <a:pPr algn="ctr"/>
            <a:r>
              <a:rPr lang="en-US" sz="1200" b="1"/>
              <a:t>W TAM 83; RMS TAM 265-300</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smtClean="0"/>
              <a:t>School Coordinator</a:t>
            </a:r>
            <a:br>
              <a:rPr lang="en-US" smtClean="0"/>
            </a:br>
            <a:r>
              <a:rPr lang="en-US" i="1" smtClean="0"/>
              <a:t>after testing</a:t>
            </a:r>
            <a:endParaRPr lang="en-US" smtClean="0"/>
          </a:p>
        </p:txBody>
      </p:sp>
      <p:graphicFrame>
        <p:nvGraphicFramePr>
          <p:cNvPr id="5" name="Content Placeholder 4"/>
          <p:cNvGraphicFramePr>
            <a:graphicFrameLocks noGrp="1"/>
          </p:cNvGraphicFramePr>
          <p:nvPr>
            <p:ph idx="1"/>
          </p:nvPr>
        </p:nvGraphicFramePr>
        <p:xfrm>
          <a:off x="152400" y="2316163"/>
          <a:ext cx="8610600" cy="4541520"/>
        </p:xfrm>
        <a:graphic>
          <a:graphicData uri="http://schemas.openxmlformats.org/drawingml/2006/table">
            <a:tbl>
              <a:tblPr firstRow="1" bandRow="1">
                <a:tableStyleId>{5C22544A-7EE6-4342-B048-85BDC9FD1C3A}</a:tableStyleId>
              </a:tblPr>
              <a:tblGrid>
                <a:gridCol w="1600200"/>
                <a:gridCol w="4495800"/>
                <a:gridCol w="1219200"/>
                <a:gridCol w="1295400"/>
              </a:tblGrid>
              <a:tr h="3508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573088" algn="l"/>
                        </a:tabLst>
                      </a:pPr>
                      <a:r>
                        <a:rPr kumimoji="0" lang="en-US" sz="1400" b="1" i="0" u="none" strike="noStrike" cap="none" normalizeH="0" baseline="0" dirty="0" smtClean="0">
                          <a:ln>
                            <a:noFill/>
                          </a:ln>
                          <a:solidFill>
                            <a:schemeClr val="tx1"/>
                          </a:solidFill>
                          <a:effectLst/>
                          <a:latin typeface="Palatino-Roman"/>
                        </a:rPr>
                        <a:t>Test</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573088" algn="l"/>
                        </a:tabLst>
                      </a:pPr>
                      <a:r>
                        <a:rPr kumimoji="0" lang="en-US" sz="1400" b="1" i="0" u="none" strike="noStrike" cap="none" normalizeH="0" baseline="0" dirty="0" smtClean="0">
                          <a:ln>
                            <a:noFill/>
                          </a:ln>
                          <a:solidFill>
                            <a:schemeClr val="tx1"/>
                          </a:solidFill>
                          <a:effectLst/>
                          <a:latin typeface="Palatino-Roman"/>
                        </a:rPr>
                        <a:t>MATERIALS INCLUDED</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573088" algn="l"/>
                        </a:tabLst>
                      </a:pPr>
                      <a:r>
                        <a:rPr kumimoji="0" lang="en-US" sz="1400" b="1" i="0" u="none" strike="noStrike" cap="none" normalizeH="0" baseline="0" dirty="0" smtClean="0">
                          <a:ln>
                            <a:noFill/>
                          </a:ln>
                          <a:solidFill>
                            <a:schemeClr val="tx1"/>
                          </a:solidFill>
                          <a:effectLst/>
                          <a:latin typeface="Palatino-Roman"/>
                        </a:rPr>
                        <a:t>LABEL COLOR</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573088" algn="l"/>
                        </a:tabLst>
                      </a:pPr>
                      <a:r>
                        <a:rPr kumimoji="0" lang="en-US" sz="1400" b="1" i="0" u="none" strike="noStrike" cap="none" normalizeH="0" baseline="0" dirty="0" smtClean="0">
                          <a:ln>
                            <a:noFill/>
                          </a:ln>
                          <a:solidFill>
                            <a:schemeClr val="tx1"/>
                          </a:solidFill>
                          <a:effectLst/>
                          <a:latin typeface="Palatino-Roman"/>
                        </a:rPr>
                        <a:t>MANUAL REFERENCE</a:t>
                      </a:r>
                    </a:p>
                  </a:txBody>
                  <a:tcPr anchor="ctr" horzOverflow="overflow"/>
                </a:tc>
              </a:tr>
              <a:tr h="370840">
                <a:tc>
                  <a:txBody>
                    <a:bodyPr/>
                    <a:lstStyle/>
                    <a:p>
                      <a:pPr marL="228600" marR="0" lvl="0" indent="-228600" algn="l" defTabSz="914400" rtl="0" eaLnBrk="1" fontAlgn="base" latinLnBrk="0" hangingPunct="1">
                        <a:lnSpc>
                          <a:spcPct val="100000"/>
                        </a:lnSpc>
                        <a:spcBef>
                          <a:spcPct val="20000"/>
                        </a:spcBef>
                        <a:spcAft>
                          <a:spcPct val="0"/>
                        </a:spcAft>
                        <a:buClrTx/>
                        <a:buSzPct val="125000"/>
                        <a:buFontTx/>
                        <a:buChar char="•"/>
                        <a:tabLst>
                          <a:tab pos="573088" algn="l"/>
                        </a:tabLst>
                      </a:pPr>
                      <a:r>
                        <a:rPr kumimoji="0" lang="en-US" sz="1400" b="1" i="0" u="none" strike="noStrike" cap="none" normalizeH="0" baseline="0" dirty="0" smtClean="0">
                          <a:ln>
                            <a:noFill/>
                          </a:ln>
                          <a:solidFill>
                            <a:schemeClr val="tx1"/>
                          </a:solidFill>
                          <a:effectLst/>
                          <a:latin typeface="Palatino-Roman"/>
                        </a:rPr>
                        <a:t>Writing</a:t>
                      </a:r>
                    </a:p>
                  </a:txBody>
                  <a:tcPr anchor="ctr" horzOverflow="overflow"/>
                </a:tc>
                <a:tc>
                  <a:txBody>
                    <a:bodyPr/>
                    <a:lstStyle/>
                    <a:p>
                      <a:pPr marL="0" lvl="1">
                        <a:defRPr/>
                      </a:pPr>
                      <a:r>
                        <a:rPr lang="en-US" sz="1400" b="1" dirty="0" smtClean="0">
                          <a:latin typeface="Palatino-Roman"/>
                          <a:ea typeface="+mn-ea"/>
                          <a:cs typeface="+mn-cs"/>
                        </a:rPr>
                        <a:t>All Planning Sheets (used with signed student pledge, and unused).</a:t>
                      </a:r>
                      <a:endParaRPr lang="en-US" sz="1400" dirty="0" smtClean="0">
                        <a:latin typeface="Palatino-Roman"/>
                      </a:endParaRPr>
                    </a:p>
                    <a:p>
                      <a:pPr marL="0" lvl="1">
                        <a:defRPr/>
                      </a:pPr>
                      <a:r>
                        <a:rPr lang="en-US" sz="1400" b="1" dirty="0" smtClean="0">
                          <a:solidFill>
                            <a:schemeClr val="tx1"/>
                          </a:solidFill>
                          <a:latin typeface="Palatino-Roman"/>
                          <a:ea typeface="+mn-ea"/>
                          <a:cs typeface="+mn-cs"/>
                        </a:rPr>
                        <a:t>Original </a:t>
                      </a:r>
                      <a:r>
                        <a:rPr lang="en-US" sz="1400" b="1" i="1" dirty="0" smtClean="0">
                          <a:solidFill>
                            <a:schemeClr val="tx1"/>
                          </a:solidFill>
                          <a:latin typeface="Palatino-Roman"/>
                          <a:ea typeface="+mn-ea"/>
                          <a:cs typeface="+mn-cs"/>
                        </a:rPr>
                        <a:t>Administration </a:t>
                      </a:r>
                      <a:r>
                        <a:rPr lang="en-US" sz="1400" b="1" i="1" dirty="0" smtClean="0">
                          <a:latin typeface="Palatino-Roman"/>
                          <a:ea typeface="+mn-ea"/>
                          <a:cs typeface="+mn-cs"/>
                        </a:rPr>
                        <a:t>Record/Security</a:t>
                      </a:r>
                      <a:r>
                        <a:rPr lang="en-US" sz="1400" b="1" i="1" baseline="0" dirty="0" smtClean="0">
                          <a:latin typeface="Palatino-Roman"/>
                          <a:ea typeface="+mn-ea"/>
                          <a:cs typeface="+mn-cs"/>
                        </a:rPr>
                        <a:t> </a:t>
                      </a:r>
                      <a:r>
                        <a:rPr lang="en-US" sz="1400" b="1" i="1" dirty="0" smtClean="0">
                          <a:latin typeface="Palatino-Roman"/>
                          <a:ea typeface="+mn-ea"/>
                          <a:cs typeface="+mn-cs"/>
                        </a:rPr>
                        <a:t>Checklist</a:t>
                      </a:r>
                      <a:endParaRPr lang="en-US" sz="1400" b="1" dirty="0" smtClean="0">
                        <a:latin typeface="Palatino-Roman"/>
                      </a:endParaRPr>
                    </a:p>
                    <a:p>
                      <a:pPr marL="0" lvl="1">
                        <a:defRPr/>
                      </a:pPr>
                      <a:r>
                        <a:rPr lang="en-US" sz="1400" b="1" dirty="0" smtClean="0">
                          <a:latin typeface="Palatino-Roman"/>
                          <a:ea typeface="+mn-ea"/>
                          <a:cs typeface="+mn-cs"/>
                        </a:rPr>
                        <a:t>Original </a:t>
                      </a:r>
                      <a:r>
                        <a:rPr lang="en-US" sz="1400" b="1" i="1" dirty="0" smtClean="0">
                          <a:latin typeface="Palatino-Roman"/>
                          <a:ea typeface="+mn-ea"/>
                          <a:cs typeface="+mn-cs"/>
                        </a:rPr>
                        <a:t>Security Logs</a:t>
                      </a:r>
                      <a:endParaRPr lang="en-US" sz="1400" b="1" dirty="0" smtClean="0">
                        <a:latin typeface="Palatino-Roman"/>
                      </a:endParaRPr>
                    </a:p>
                    <a:p>
                      <a:pPr marL="0" lvl="1">
                        <a:defRPr/>
                      </a:pPr>
                      <a:r>
                        <a:rPr lang="en-US" sz="1400" b="1" dirty="0" smtClean="0">
                          <a:latin typeface="Palatino-Roman"/>
                          <a:ea typeface="+mn-ea"/>
                          <a:cs typeface="+mn-cs"/>
                        </a:rPr>
                        <a:t>Original </a:t>
                      </a:r>
                      <a:r>
                        <a:rPr lang="en-US" sz="1400" b="1" i="1" dirty="0" smtClean="0">
                          <a:latin typeface="Palatino-Roman"/>
                          <a:ea typeface="+mn-ea"/>
                          <a:cs typeface="+mn-cs"/>
                        </a:rPr>
                        <a:t>Seating Charts</a:t>
                      </a:r>
                      <a:endParaRPr lang="en-US" sz="1400" b="1" dirty="0" smtClean="0">
                        <a:latin typeface="Palatino-Roman"/>
                      </a:endParaRPr>
                    </a:p>
                    <a:p>
                      <a:pPr marL="0" lvl="1">
                        <a:defRPr/>
                      </a:pPr>
                      <a:r>
                        <a:rPr lang="en-US" sz="1400" b="1" dirty="0" smtClean="0">
                          <a:solidFill>
                            <a:srgbClr val="0066FF"/>
                          </a:solidFill>
                          <a:latin typeface="Palatino-Roman"/>
                          <a:ea typeface="+mn-ea"/>
                          <a:cs typeface="+mn-cs"/>
                        </a:rPr>
                        <a:t>Original </a:t>
                      </a:r>
                      <a:r>
                        <a:rPr lang="en-US" sz="1400" b="1" i="1" dirty="0" smtClean="0">
                          <a:solidFill>
                            <a:srgbClr val="0066FF"/>
                          </a:solidFill>
                          <a:latin typeface="Palatino-Roman"/>
                          <a:ea typeface="+mn-ea"/>
                          <a:cs typeface="+mn-cs"/>
                        </a:rPr>
                        <a:t>Accounting for All Secure Documents</a:t>
                      </a:r>
                      <a:endParaRPr lang="en-US" sz="1400" b="1" dirty="0" smtClean="0">
                        <a:solidFill>
                          <a:srgbClr val="0066FF"/>
                        </a:solidFill>
                        <a:latin typeface="Palatino-Roman"/>
                      </a:endParaRPr>
                    </a:p>
                    <a:p>
                      <a:pPr marL="0" lvl="1">
                        <a:defRPr/>
                      </a:pPr>
                      <a:r>
                        <a:rPr lang="en-US" sz="1400" b="1" dirty="0" smtClean="0">
                          <a:solidFill>
                            <a:srgbClr val="0066FF"/>
                          </a:solidFill>
                          <a:latin typeface="Palatino-Roman"/>
                          <a:ea typeface="+mn-ea"/>
                          <a:cs typeface="+mn-cs"/>
                        </a:rPr>
                        <a:t>Original </a:t>
                      </a:r>
                      <a:r>
                        <a:rPr lang="en-US" sz="1400" b="1" i="1" dirty="0" smtClean="0">
                          <a:solidFill>
                            <a:srgbClr val="0066FF"/>
                          </a:solidFill>
                          <a:latin typeface="Palatino-Roman"/>
                          <a:ea typeface="+mn-ea"/>
                          <a:cs typeface="+mn-cs"/>
                        </a:rPr>
                        <a:t>School Procedural Checklist (FM-6927)</a:t>
                      </a:r>
                      <a:endParaRPr lang="en-US" sz="1400" b="1" u="sng" dirty="0" smtClean="0">
                        <a:solidFill>
                          <a:srgbClr val="0066FF"/>
                        </a:solidFill>
                        <a:latin typeface="Palatino-Roman"/>
                        <a:ea typeface="+mn-ea"/>
                        <a:cs typeface="+mn-cs"/>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573088" algn="l"/>
                        </a:tabLst>
                      </a:pPr>
                      <a:r>
                        <a:rPr kumimoji="0" lang="en-US" sz="1400" b="1" i="0" u="none" strike="noStrike" cap="none" normalizeH="0" baseline="0" dirty="0" smtClean="0">
                          <a:ln>
                            <a:noFill/>
                          </a:ln>
                          <a:solidFill>
                            <a:schemeClr val="tx1"/>
                          </a:solidFill>
                          <a:effectLst/>
                          <a:latin typeface="Palatino-Roman"/>
                        </a:rPr>
                        <a:t>No Return Label – Mark Boxes </a:t>
                      </a:r>
                      <a:br>
                        <a:rPr kumimoji="0" lang="en-US" sz="1400" b="1" i="0" u="none" strike="noStrike" cap="none" normalizeH="0" baseline="0" dirty="0" smtClean="0">
                          <a:ln>
                            <a:noFill/>
                          </a:ln>
                          <a:solidFill>
                            <a:schemeClr val="tx1"/>
                          </a:solidFill>
                          <a:effectLst/>
                          <a:latin typeface="Palatino-Roman"/>
                        </a:rPr>
                      </a:br>
                      <a:r>
                        <a:rPr kumimoji="0" lang="en-US" sz="1400" b="1" i="1" u="none" strike="noStrike" cap="none" normalizeH="0" baseline="0" dirty="0" smtClean="0">
                          <a:ln>
                            <a:noFill/>
                          </a:ln>
                          <a:solidFill>
                            <a:schemeClr val="tx1"/>
                          </a:solidFill>
                          <a:effectLst/>
                          <a:latin typeface="Palatino-Roman"/>
                        </a:rPr>
                        <a:t>District Coordinator ONLY</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573088" algn="l"/>
                        </a:tabLst>
                      </a:pPr>
                      <a:r>
                        <a:rPr kumimoji="0" lang="en-US" sz="1400" b="1" i="0" u="none" strike="noStrike" cap="none" normalizeH="0" baseline="0" dirty="0" smtClean="0">
                          <a:ln>
                            <a:noFill/>
                          </a:ln>
                          <a:solidFill>
                            <a:srgbClr val="FF0000"/>
                          </a:solidFill>
                          <a:effectLst/>
                          <a:latin typeface="Palatino-Roman"/>
                        </a:rPr>
                        <a:t>Page 58</a:t>
                      </a:r>
                    </a:p>
                    <a:p>
                      <a:pPr marL="0" marR="0" lvl="0" indent="0" algn="ctr" defTabSz="914400" rtl="0" eaLnBrk="1" fontAlgn="base" latinLnBrk="0" hangingPunct="1">
                        <a:lnSpc>
                          <a:spcPct val="100000"/>
                        </a:lnSpc>
                        <a:spcBef>
                          <a:spcPct val="20000"/>
                        </a:spcBef>
                        <a:spcAft>
                          <a:spcPct val="0"/>
                        </a:spcAft>
                        <a:buClrTx/>
                        <a:buSzTx/>
                        <a:buFontTx/>
                        <a:buNone/>
                        <a:tabLst>
                          <a:tab pos="573088" algn="l"/>
                        </a:tabLst>
                      </a:pPr>
                      <a:r>
                        <a:rPr kumimoji="0" lang="en-US" sz="1400" b="1" i="0" u="none" strike="noStrike" cap="none" normalizeH="0" baseline="0" dirty="0" smtClean="0">
                          <a:ln>
                            <a:noFill/>
                          </a:ln>
                          <a:solidFill>
                            <a:srgbClr val="FF0000"/>
                          </a:solidFill>
                          <a:effectLst/>
                          <a:latin typeface="Palatino-Roman"/>
                        </a:rPr>
                        <a:t>Steps 1-4</a:t>
                      </a:r>
                    </a:p>
                  </a:txBody>
                  <a:tcPr anchor="ctr" horzOverflow="overflow"/>
                </a:tc>
              </a:tr>
              <a:tr h="370840">
                <a:tc>
                  <a:txBody>
                    <a:bodyPr/>
                    <a:lstStyle/>
                    <a:p>
                      <a:pPr marL="228600" marR="0" lvl="0" indent="-228600" algn="l" defTabSz="914400" rtl="0" eaLnBrk="1" fontAlgn="base" latinLnBrk="0" hangingPunct="1">
                        <a:lnSpc>
                          <a:spcPct val="100000"/>
                        </a:lnSpc>
                        <a:spcBef>
                          <a:spcPct val="20000"/>
                        </a:spcBef>
                        <a:spcAft>
                          <a:spcPct val="0"/>
                        </a:spcAft>
                        <a:buClrTx/>
                        <a:buSzPct val="125000"/>
                        <a:buFontTx/>
                        <a:buChar char="•"/>
                        <a:tabLst>
                          <a:tab pos="573088" algn="l"/>
                        </a:tabLst>
                      </a:pPr>
                      <a:r>
                        <a:rPr kumimoji="0" lang="en-US" sz="1400" b="1" i="0" u="none" strike="noStrike" cap="none" normalizeH="0" baseline="0" dirty="0" smtClean="0">
                          <a:ln>
                            <a:noFill/>
                          </a:ln>
                          <a:solidFill>
                            <a:schemeClr val="tx1"/>
                          </a:solidFill>
                          <a:effectLst/>
                          <a:latin typeface="Palatino-Roman"/>
                        </a:rPr>
                        <a:t>Retake, and  Reading, Mathematics, and Science (including CBT)</a:t>
                      </a:r>
                    </a:p>
                  </a:txBody>
                  <a:tcPr anchor="ctr" horzOverflow="overflow"/>
                </a:tc>
                <a:tc>
                  <a:txBody>
                    <a:bodyPr/>
                    <a:lstStyle/>
                    <a:p>
                      <a:r>
                        <a:rPr lang="en-US" sz="1400" b="1" kern="1200" dirty="0" smtClean="0">
                          <a:solidFill>
                            <a:schemeClr val="dk1"/>
                          </a:solidFill>
                          <a:latin typeface="Palatino-Roman"/>
                          <a:ea typeface="+mn-ea"/>
                          <a:cs typeface="+mn-cs"/>
                        </a:rPr>
                        <a:t>Original </a:t>
                      </a:r>
                      <a:r>
                        <a:rPr lang="en-US" sz="1400" b="1" i="1" kern="1200" dirty="0" smtClean="0">
                          <a:solidFill>
                            <a:schemeClr val="dk1"/>
                          </a:solidFill>
                          <a:latin typeface="Palatino-Roman"/>
                          <a:ea typeface="+mn-ea"/>
                          <a:cs typeface="+mn-cs"/>
                        </a:rPr>
                        <a:t>Administration Record</a:t>
                      </a:r>
                      <a:r>
                        <a:rPr lang="en-US" sz="1400" b="1" kern="1200" dirty="0" smtClean="0">
                          <a:solidFill>
                            <a:schemeClr val="dk1"/>
                          </a:solidFill>
                          <a:latin typeface="Palatino-Roman"/>
                          <a:ea typeface="+mn-ea"/>
                          <a:cs typeface="+mn-cs"/>
                        </a:rPr>
                        <a:t>/</a:t>
                      </a:r>
                      <a:r>
                        <a:rPr lang="en-US" sz="1400" b="1" i="1" kern="1200" dirty="0" smtClean="0">
                          <a:solidFill>
                            <a:schemeClr val="dk1"/>
                          </a:solidFill>
                          <a:latin typeface="Palatino-Roman"/>
                          <a:ea typeface="+mn-ea"/>
                          <a:cs typeface="+mn-cs"/>
                        </a:rPr>
                        <a:t>Security Checklists</a:t>
                      </a:r>
                      <a:r>
                        <a:rPr lang="en-US" sz="1400" b="1" kern="1200" dirty="0" smtClean="0">
                          <a:solidFill>
                            <a:schemeClr val="dk1"/>
                          </a:solidFill>
                          <a:latin typeface="Palatino-Roman"/>
                          <a:ea typeface="+mn-ea"/>
                          <a:cs typeface="+mn-cs"/>
                        </a:rPr>
                        <a:t> </a:t>
                      </a:r>
                    </a:p>
                    <a:p>
                      <a:r>
                        <a:rPr lang="en-US" sz="1400" b="1" kern="1200" dirty="0" smtClean="0">
                          <a:solidFill>
                            <a:schemeClr val="dk1"/>
                          </a:solidFill>
                          <a:latin typeface="Palatino-Roman"/>
                          <a:ea typeface="+mn-ea"/>
                          <a:cs typeface="+mn-cs"/>
                        </a:rPr>
                        <a:t>Session Rosters (CBT only)</a:t>
                      </a:r>
                    </a:p>
                    <a:p>
                      <a:r>
                        <a:rPr lang="en-US" sz="1400" b="1" kern="1200" dirty="0" smtClean="0">
                          <a:solidFill>
                            <a:schemeClr val="dk1"/>
                          </a:solidFill>
                          <a:latin typeface="Palatino-Roman"/>
                          <a:ea typeface="+mn-ea"/>
                          <a:cs typeface="+mn-cs"/>
                        </a:rPr>
                        <a:t>Florida Computer Based Testing Work Folders (used and unused) (CBT only)</a:t>
                      </a:r>
                    </a:p>
                    <a:p>
                      <a:r>
                        <a:rPr lang="en-US" sz="1400" b="1" kern="1200" dirty="0" smtClean="0">
                          <a:solidFill>
                            <a:schemeClr val="dk1"/>
                          </a:solidFill>
                          <a:latin typeface="Palatino-Roman"/>
                          <a:ea typeface="+mn-ea"/>
                          <a:cs typeface="+mn-cs"/>
                        </a:rPr>
                        <a:t>Reference sheets and Periodic Table of the Elements (used and unused)</a:t>
                      </a:r>
                    </a:p>
                    <a:p>
                      <a:r>
                        <a:rPr lang="en-US" sz="1400" b="1" kern="1200" dirty="0" smtClean="0">
                          <a:solidFill>
                            <a:schemeClr val="dk1"/>
                          </a:solidFill>
                          <a:latin typeface="Palatino-Roman"/>
                          <a:ea typeface="+mn-ea"/>
                          <a:cs typeface="+mn-cs"/>
                        </a:rPr>
                        <a:t>Original </a:t>
                      </a:r>
                      <a:r>
                        <a:rPr lang="en-US" sz="1400" b="1" i="1" kern="1200" dirty="0" smtClean="0">
                          <a:solidFill>
                            <a:schemeClr val="dk1"/>
                          </a:solidFill>
                          <a:latin typeface="Palatino-Roman"/>
                          <a:ea typeface="+mn-ea"/>
                          <a:cs typeface="+mn-cs"/>
                        </a:rPr>
                        <a:t>Security Logs</a:t>
                      </a:r>
                      <a:endParaRPr lang="en-US" sz="1400" b="1" kern="1200" dirty="0" smtClean="0">
                        <a:solidFill>
                          <a:schemeClr val="dk1"/>
                        </a:solidFill>
                        <a:latin typeface="Palatino-Roman"/>
                        <a:ea typeface="+mn-ea"/>
                        <a:cs typeface="+mn-cs"/>
                      </a:endParaRPr>
                    </a:p>
                    <a:p>
                      <a:r>
                        <a:rPr lang="en-US" sz="1400" b="1" kern="1200" dirty="0" smtClean="0">
                          <a:solidFill>
                            <a:schemeClr val="dk1"/>
                          </a:solidFill>
                          <a:latin typeface="Palatino-Roman"/>
                          <a:ea typeface="+mn-ea"/>
                          <a:cs typeface="+mn-cs"/>
                        </a:rPr>
                        <a:t>Original </a:t>
                      </a:r>
                      <a:r>
                        <a:rPr lang="en-US" sz="1400" b="1" i="1" kern="1200" dirty="0" smtClean="0">
                          <a:solidFill>
                            <a:schemeClr val="dk1"/>
                          </a:solidFill>
                          <a:latin typeface="Palatino-Roman"/>
                          <a:ea typeface="+mn-ea"/>
                          <a:cs typeface="+mn-cs"/>
                        </a:rPr>
                        <a:t>Seating Charts</a:t>
                      </a:r>
                      <a:endParaRPr lang="en-US" sz="1400" b="1" kern="1200" dirty="0" smtClean="0">
                        <a:solidFill>
                          <a:schemeClr val="dk1"/>
                        </a:solidFill>
                        <a:latin typeface="Palatino-Roman"/>
                        <a:ea typeface="+mn-ea"/>
                        <a:cs typeface="+mn-cs"/>
                      </a:endParaRPr>
                    </a:p>
                    <a:p>
                      <a:r>
                        <a:rPr lang="en-US" sz="1400" b="1" kern="1200" dirty="0" smtClean="0">
                          <a:solidFill>
                            <a:srgbClr val="0066FF"/>
                          </a:solidFill>
                          <a:latin typeface="Palatino-Roman"/>
                          <a:ea typeface="+mn-ea"/>
                          <a:cs typeface="+mn-cs"/>
                        </a:rPr>
                        <a:t>Original </a:t>
                      </a:r>
                      <a:r>
                        <a:rPr lang="en-US" sz="1400" b="1" i="1" kern="1200" dirty="0" smtClean="0">
                          <a:solidFill>
                            <a:srgbClr val="0066FF"/>
                          </a:solidFill>
                          <a:latin typeface="Palatino-Roman"/>
                          <a:ea typeface="+mn-ea"/>
                          <a:cs typeface="+mn-cs"/>
                        </a:rPr>
                        <a:t>Accounting for All Secure Documents</a:t>
                      </a:r>
                      <a:r>
                        <a:rPr lang="en-US" sz="1400" b="1" kern="1200" dirty="0" smtClean="0">
                          <a:solidFill>
                            <a:srgbClr val="0066FF"/>
                          </a:solidFill>
                          <a:latin typeface="Palatino-Roman"/>
                          <a:ea typeface="+mn-ea"/>
                          <a:cs typeface="+mn-cs"/>
                        </a:rPr>
                        <a:t> </a:t>
                      </a:r>
                    </a:p>
                    <a:p>
                      <a:r>
                        <a:rPr lang="en-US" sz="1400" b="1" kern="1200" dirty="0" smtClean="0">
                          <a:solidFill>
                            <a:srgbClr val="0066FF"/>
                          </a:solidFill>
                          <a:latin typeface="Palatino-Roman"/>
                          <a:ea typeface="+mn-ea"/>
                          <a:cs typeface="+mn-cs"/>
                        </a:rPr>
                        <a:t>Original </a:t>
                      </a:r>
                      <a:r>
                        <a:rPr lang="en-US" sz="1400" b="1" i="1" kern="1200" dirty="0" smtClean="0">
                          <a:solidFill>
                            <a:srgbClr val="0066FF"/>
                          </a:solidFill>
                          <a:latin typeface="Palatino-Roman"/>
                          <a:ea typeface="+mn-ea"/>
                          <a:cs typeface="+mn-cs"/>
                        </a:rPr>
                        <a:t>School Procedural Checklist (FM-6927) </a:t>
                      </a:r>
                      <a:endParaRPr lang="en-US" sz="1400" b="1" i="1" kern="1200" dirty="0">
                        <a:solidFill>
                          <a:srgbClr val="0066FF"/>
                        </a:solidFill>
                        <a:latin typeface="Palatino-Roman"/>
                        <a:ea typeface="+mn-ea"/>
                        <a:cs typeface="+mn-cs"/>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573088" algn="l"/>
                        </a:tabLst>
                      </a:pPr>
                      <a:r>
                        <a:rPr kumimoji="0" lang="en-US" sz="1400" b="1" i="0" u="none" strike="noStrike" cap="none" normalizeH="0" baseline="0" dirty="0" smtClean="0">
                          <a:ln>
                            <a:noFill/>
                          </a:ln>
                          <a:solidFill>
                            <a:schemeClr val="tx1"/>
                          </a:solidFill>
                          <a:effectLst/>
                          <a:latin typeface="Palatino-Roman"/>
                        </a:rPr>
                        <a:t>No Return Label – Mark Boxes </a:t>
                      </a:r>
                      <a:r>
                        <a:rPr kumimoji="0" lang="en-US" sz="1400" b="1" i="1" u="none" strike="noStrike" cap="none" normalizeH="0" baseline="0" dirty="0" smtClean="0">
                          <a:ln>
                            <a:noFill/>
                          </a:ln>
                          <a:solidFill>
                            <a:schemeClr val="tx1"/>
                          </a:solidFill>
                          <a:effectLst/>
                          <a:latin typeface="Palatino-Roman"/>
                        </a:rPr>
                        <a:t>District Coordinator ONLY</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573088" algn="l"/>
                        </a:tabLst>
                      </a:pPr>
                      <a:r>
                        <a:rPr kumimoji="0" lang="en-US" sz="1400" b="1" i="0" u="none" strike="noStrike" cap="none" normalizeH="0" baseline="0" dirty="0" smtClean="0">
                          <a:ln>
                            <a:noFill/>
                          </a:ln>
                          <a:solidFill>
                            <a:srgbClr val="FF0000"/>
                          </a:solidFill>
                          <a:effectLst/>
                          <a:latin typeface="Palatino-Roman"/>
                        </a:rPr>
                        <a:t>Page 253</a:t>
                      </a:r>
                    </a:p>
                    <a:p>
                      <a:pPr marL="0" marR="0" lvl="0" indent="0" algn="ctr" defTabSz="914400" rtl="0" eaLnBrk="1" fontAlgn="base" latinLnBrk="0" hangingPunct="1">
                        <a:lnSpc>
                          <a:spcPct val="100000"/>
                        </a:lnSpc>
                        <a:spcBef>
                          <a:spcPct val="20000"/>
                        </a:spcBef>
                        <a:spcAft>
                          <a:spcPct val="0"/>
                        </a:spcAft>
                        <a:buClrTx/>
                        <a:buSzTx/>
                        <a:buFontTx/>
                        <a:buNone/>
                        <a:tabLst>
                          <a:tab pos="573088" algn="l"/>
                        </a:tabLst>
                      </a:pPr>
                      <a:r>
                        <a:rPr kumimoji="0" lang="en-US" sz="1400" b="1" i="0" u="none" strike="noStrike" cap="none" normalizeH="0" baseline="0" dirty="0" smtClean="0">
                          <a:ln>
                            <a:noFill/>
                          </a:ln>
                          <a:solidFill>
                            <a:srgbClr val="FF0000"/>
                          </a:solidFill>
                          <a:effectLst/>
                          <a:latin typeface="Palatino-Roman"/>
                        </a:rPr>
                        <a:t>Steps 1-4</a:t>
                      </a:r>
                    </a:p>
                  </a:txBody>
                  <a:tcPr anchor="ctr" horzOverflow="overflow"/>
                </a:tc>
              </a:tr>
            </a:tbl>
          </a:graphicData>
        </a:graphic>
      </p:graphicFrame>
      <p:sp>
        <p:nvSpPr>
          <p:cNvPr id="78873" name="Slide Number Placeholder 3"/>
          <p:cNvSpPr>
            <a:spLocks noGrp="1"/>
          </p:cNvSpPr>
          <p:nvPr>
            <p:ph type="sldNum" sz="quarter" idx="12"/>
          </p:nvPr>
        </p:nvSpPr>
        <p:spPr>
          <a:noFill/>
        </p:spPr>
        <p:txBody>
          <a:bodyPr/>
          <a:lstStyle/>
          <a:p>
            <a:fld id="{D2313863-FE10-420D-8CC4-0E9E9C3DE113}" type="slidenum">
              <a:rPr lang="en-US" smtClean="0"/>
              <a:pPr/>
              <a:t>76</a:t>
            </a:fld>
            <a:endParaRPr lang="en-US" smtClean="0"/>
          </a:p>
        </p:txBody>
      </p:sp>
      <p:sp>
        <p:nvSpPr>
          <p:cNvPr id="78874" name="Rectangle 5"/>
          <p:cNvSpPr>
            <a:spLocks noChangeArrowheads="1"/>
          </p:cNvSpPr>
          <p:nvPr/>
        </p:nvSpPr>
        <p:spPr bwMode="auto">
          <a:xfrm>
            <a:off x="304800" y="2057400"/>
            <a:ext cx="8610600" cy="312738"/>
          </a:xfrm>
          <a:prstGeom prst="rect">
            <a:avLst/>
          </a:prstGeom>
          <a:noFill/>
          <a:ln w="9525">
            <a:noFill/>
            <a:miter lim="800000"/>
            <a:headEnd/>
            <a:tailEnd/>
          </a:ln>
        </p:spPr>
        <p:txBody>
          <a:bodyPr>
            <a:spAutoFit/>
          </a:bodyPr>
          <a:lstStyle/>
          <a:p>
            <a:pPr>
              <a:lnSpc>
                <a:spcPct val="70000"/>
              </a:lnSpc>
            </a:pPr>
            <a:r>
              <a:rPr lang="en-US" sz="2000" b="1">
                <a:latin typeface="Palatino-Roman" charset="0"/>
              </a:rPr>
              <a:t>District Assessment Coordinator ONLY Boxes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smtClean="0"/>
              <a:t>Return Schedule:</a:t>
            </a:r>
            <a:br>
              <a:rPr lang="en-US" smtClean="0"/>
            </a:br>
            <a:r>
              <a:rPr lang="en-US" smtClean="0"/>
              <a:t>FCAT Writing</a:t>
            </a:r>
          </a:p>
        </p:txBody>
      </p:sp>
      <p:graphicFrame>
        <p:nvGraphicFramePr>
          <p:cNvPr id="5" name="Content Placeholder 4"/>
          <p:cNvGraphicFramePr>
            <a:graphicFrameLocks noGrp="1"/>
          </p:cNvGraphicFramePr>
          <p:nvPr>
            <p:ph idx="1"/>
          </p:nvPr>
        </p:nvGraphicFramePr>
        <p:xfrm>
          <a:off x="304800" y="2057400"/>
          <a:ext cx="8534400" cy="4297680"/>
        </p:xfrm>
        <a:graphic>
          <a:graphicData uri="http://schemas.openxmlformats.org/drawingml/2006/table">
            <a:tbl>
              <a:tblPr firstRow="1" bandRow="1">
                <a:tableStyleId>{5C22544A-7EE6-4342-B048-85BDC9FD1C3A}</a:tableStyleId>
              </a:tblPr>
              <a:tblGrid>
                <a:gridCol w="3657600"/>
                <a:gridCol w="4876800"/>
              </a:tblGrid>
              <a:tr h="609600">
                <a:tc>
                  <a:txBody>
                    <a:bodyPr/>
                    <a:lstStyle/>
                    <a:p>
                      <a:pPr algn="ctr"/>
                      <a:r>
                        <a:rPr lang="en-US" u="sng" dirty="0" smtClean="0">
                          <a:solidFill>
                            <a:schemeClr val="tx1"/>
                          </a:solidFill>
                          <a:latin typeface="Palatino-Roman"/>
                        </a:rPr>
                        <a:t>ALL</a:t>
                      </a:r>
                      <a:r>
                        <a:rPr lang="en-US" dirty="0" smtClean="0">
                          <a:solidFill>
                            <a:schemeClr val="tx1"/>
                          </a:solidFill>
                          <a:latin typeface="Palatino-Roman"/>
                        </a:rPr>
                        <a:t> WRITING</a:t>
                      </a:r>
                      <a:r>
                        <a:rPr lang="en-US" baseline="0" dirty="0" smtClean="0">
                          <a:solidFill>
                            <a:schemeClr val="tx1"/>
                          </a:solidFill>
                          <a:latin typeface="Palatino-Roman"/>
                        </a:rPr>
                        <a:t> MATERIALS </a:t>
                      </a:r>
                      <a:endParaRPr lang="en-US" dirty="0">
                        <a:solidFill>
                          <a:schemeClr val="tx1"/>
                        </a:solidFill>
                        <a:latin typeface="Palatino-Roman"/>
                      </a:endParaRPr>
                    </a:p>
                  </a:txBody>
                  <a:tcPr/>
                </a:tc>
                <a:tc>
                  <a:txBody>
                    <a:bodyPr/>
                    <a:lstStyle/>
                    <a:p>
                      <a:pPr algn="ctr"/>
                      <a:r>
                        <a:rPr lang="en-US" dirty="0" smtClean="0">
                          <a:solidFill>
                            <a:schemeClr val="tx1"/>
                          </a:solidFill>
                          <a:latin typeface="Palatino-Roman"/>
                        </a:rPr>
                        <a:t>HAND-DELIVER ALL MATERIALS TO TDC RETURN DATES </a:t>
                      </a:r>
                      <a:endParaRPr lang="en-US" dirty="0">
                        <a:solidFill>
                          <a:schemeClr val="tx1"/>
                        </a:solidFill>
                        <a:latin typeface="Palatino-Roman"/>
                      </a:endParaRPr>
                    </a:p>
                  </a:txBody>
                  <a:tcPr/>
                </a:tc>
              </a:tr>
              <a:tr h="1828800">
                <a:tc rowSpan="2">
                  <a:txBody>
                    <a:bodyPr/>
                    <a:lstStyle/>
                    <a:p>
                      <a:pPr algn="l"/>
                      <a:r>
                        <a:rPr lang="en-US" b="1" u="sng" dirty="0" smtClean="0">
                          <a:solidFill>
                            <a:srgbClr val="FF0000"/>
                          </a:solidFill>
                          <a:latin typeface="Palatino-Roman"/>
                        </a:rPr>
                        <a:t>RED</a:t>
                      </a:r>
                      <a:r>
                        <a:rPr lang="en-US" baseline="0" dirty="0" smtClean="0">
                          <a:solidFill>
                            <a:schemeClr val="tx1"/>
                          </a:solidFill>
                          <a:latin typeface="Palatino-Roman"/>
                        </a:rPr>
                        <a:t> - “TO BE SCORED” </a:t>
                      </a:r>
                    </a:p>
                    <a:p>
                      <a:pPr algn="l"/>
                      <a:r>
                        <a:rPr lang="en-US" baseline="0" dirty="0" smtClean="0">
                          <a:solidFill>
                            <a:schemeClr val="tx1"/>
                          </a:solidFill>
                          <a:latin typeface="Palatino-Roman"/>
                        </a:rPr>
                        <a:t>GRADES 4, 8, AND 10</a:t>
                      </a:r>
                    </a:p>
                    <a:p>
                      <a:pPr algn="l"/>
                      <a:endParaRPr lang="en-US" baseline="0" dirty="0" smtClean="0">
                        <a:solidFill>
                          <a:schemeClr val="tx1"/>
                        </a:solidFill>
                        <a:latin typeface="Palatino-Roman"/>
                      </a:endParaRPr>
                    </a:p>
                    <a:p>
                      <a:pPr algn="l"/>
                      <a:r>
                        <a:rPr lang="en-US" b="1" u="sng" baseline="0" dirty="0" smtClean="0">
                          <a:solidFill>
                            <a:schemeClr val="tx1"/>
                          </a:solidFill>
                          <a:latin typeface="Palatino-Roman"/>
                        </a:rPr>
                        <a:t>WHITE</a:t>
                      </a:r>
                      <a:r>
                        <a:rPr lang="en-US" baseline="0" dirty="0" smtClean="0">
                          <a:solidFill>
                            <a:schemeClr val="tx1"/>
                          </a:solidFill>
                          <a:latin typeface="Palatino-Roman"/>
                        </a:rPr>
                        <a:t> - ALL SPECIAL DOCUMENTS (LARGE PRINT, BRAILLE, AND ONE-ITEM-PER-PAGE) </a:t>
                      </a:r>
                      <a:r>
                        <a:rPr lang="en-US" sz="1800" kern="1200" dirty="0" smtClean="0">
                          <a:solidFill>
                            <a:schemeClr val="dk1"/>
                          </a:solidFill>
                          <a:latin typeface="Palatino-Roman"/>
                          <a:ea typeface="+mn-ea"/>
                          <a:cs typeface="+mn-cs"/>
                        </a:rPr>
                        <a:t>(</a:t>
                      </a:r>
                      <a:r>
                        <a:rPr lang="en-US" sz="1800" b="1" u="sng" kern="1200" dirty="0" smtClean="0">
                          <a:solidFill>
                            <a:schemeClr val="dk1"/>
                          </a:solidFill>
                          <a:latin typeface="Palatino-Roman"/>
                          <a:ea typeface="+mn-ea"/>
                          <a:cs typeface="+mn-cs"/>
                        </a:rPr>
                        <a:t>used and unused</a:t>
                      </a:r>
                      <a:r>
                        <a:rPr lang="en-US" sz="1800" kern="1200" dirty="0" smtClean="0">
                          <a:solidFill>
                            <a:schemeClr val="dk1"/>
                          </a:solidFill>
                          <a:latin typeface="Palatino-Roman"/>
                          <a:ea typeface="+mn-ea"/>
                          <a:cs typeface="+mn-cs"/>
                        </a:rPr>
                        <a:t>)</a:t>
                      </a:r>
                      <a:endParaRPr lang="en-US" baseline="0" dirty="0" smtClean="0">
                        <a:solidFill>
                          <a:schemeClr val="tx1"/>
                        </a:solidFill>
                        <a:latin typeface="Palatino-Roman"/>
                      </a:endParaRPr>
                    </a:p>
                    <a:p>
                      <a:pPr algn="l"/>
                      <a:endParaRPr lang="en-US" baseline="0" dirty="0" smtClean="0">
                        <a:solidFill>
                          <a:schemeClr val="tx1"/>
                        </a:solidFill>
                        <a:latin typeface="Palatino-Roman"/>
                      </a:endParaRPr>
                    </a:p>
                    <a:p>
                      <a:pPr algn="l"/>
                      <a:r>
                        <a:rPr lang="en-US" b="1" u="sng" baseline="0" dirty="0" smtClean="0">
                          <a:solidFill>
                            <a:srgbClr val="FFFF00"/>
                          </a:solidFill>
                          <a:latin typeface="Palatino-Roman"/>
                        </a:rPr>
                        <a:t>YELLOW</a:t>
                      </a:r>
                      <a:r>
                        <a:rPr lang="en-US" b="1" baseline="0" dirty="0" smtClean="0">
                          <a:solidFill>
                            <a:srgbClr val="FFFF00"/>
                          </a:solidFill>
                          <a:latin typeface="Palatino-Roman"/>
                        </a:rPr>
                        <a:t> </a:t>
                      </a:r>
                      <a:r>
                        <a:rPr lang="en-US" baseline="0" dirty="0" smtClean="0">
                          <a:solidFill>
                            <a:schemeClr val="tx1"/>
                          </a:solidFill>
                          <a:latin typeface="Palatino-Roman"/>
                        </a:rPr>
                        <a:t>– “NOT TO BE SCORED”</a:t>
                      </a:r>
                    </a:p>
                    <a:p>
                      <a:pPr algn="l"/>
                      <a:endParaRPr lang="en-US" baseline="0" dirty="0" smtClean="0">
                        <a:solidFill>
                          <a:schemeClr val="tx1"/>
                        </a:solidFill>
                        <a:latin typeface="Palatino-Roman"/>
                      </a:endParaRPr>
                    </a:p>
                    <a:p>
                      <a:pPr algn="l"/>
                      <a:r>
                        <a:rPr lang="en-US" b="1" baseline="0" dirty="0" smtClean="0">
                          <a:solidFill>
                            <a:schemeClr val="tx1"/>
                          </a:solidFill>
                          <a:latin typeface="Palatino-Roman"/>
                        </a:rPr>
                        <a:t>DISTRICT ASSESSMENT COORDINATOR ONLY BOX</a:t>
                      </a:r>
                      <a:endParaRPr lang="en-US" b="1" dirty="0">
                        <a:solidFill>
                          <a:schemeClr val="tx1"/>
                        </a:solidFill>
                        <a:latin typeface="Palatino-Roman"/>
                      </a:endParaRPr>
                    </a:p>
                  </a:txBody>
                  <a:tcPr/>
                </a:tc>
                <a:tc>
                  <a:txBody>
                    <a:bodyPr/>
                    <a:lstStyle/>
                    <a:p>
                      <a:r>
                        <a:rPr lang="en-US" sz="1800" b="0" u="sng" kern="1200" dirty="0" smtClean="0">
                          <a:solidFill>
                            <a:schemeClr val="dk1"/>
                          </a:solidFill>
                          <a:latin typeface="Palatino-Roman"/>
                          <a:ea typeface="+mn-ea"/>
                          <a:cs typeface="+mn-cs"/>
                        </a:rPr>
                        <a:t>Middle, Senior High, and Alternative Centers:</a:t>
                      </a:r>
                    </a:p>
                    <a:p>
                      <a:endParaRPr lang="en-US" sz="1800" kern="1200" dirty="0" smtClean="0">
                        <a:solidFill>
                          <a:schemeClr val="dk1"/>
                        </a:solidFill>
                        <a:latin typeface="Palatino-Roman"/>
                        <a:ea typeface="+mn-ea"/>
                        <a:cs typeface="+mn-cs"/>
                      </a:endParaRPr>
                    </a:p>
                    <a:p>
                      <a:r>
                        <a:rPr lang="en-US" sz="2400" b="1" kern="1200" dirty="0" smtClean="0">
                          <a:solidFill>
                            <a:schemeClr val="dk1"/>
                          </a:solidFill>
                          <a:latin typeface="Palatino-Roman"/>
                          <a:ea typeface="+mn-ea"/>
                          <a:cs typeface="+mn-cs"/>
                        </a:rPr>
                        <a:t>March 2 or 5, 2012*</a:t>
                      </a:r>
                    </a:p>
                    <a:p>
                      <a:pPr algn="l"/>
                      <a:endParaRPr lang="en-US" dirty="0">
                        <a:solidFill>
                          <a:schemeClr val="tx1"/>
                        </a:solidFill>
                        <a:latin typeface="Palatino-Roman"/>
                      </a:endParaRPr>
                    </a:p>
                  </a:txBody>
                  <a:tcPr/>
                </a:tc>
              </a:tr>
              <a:tr h="1828800">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u="sng" kern="1200" dirty="0" smtClean="0">
                          <a:solidFill>
                            <a:schemeClr val="dk1"/>
                          </a:solidFill>
                          <a:latin typeface="Palatino-Roman"/>
                          <a:ea typeface="+mn-ea"/>
                          <a:cs typeface="+mn-cs"/>
                        </a:rPr>
                        <a:t>Elementary and K-8 Centers: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u="sng" kern="1200" dirty="0" smtClean="0">
                        <a:solidFill>
                          <a:schemeClr val="dk1"/>
                        </a:solidFill>
                        <a:latin typeface="Palatino-Roman"/>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dk1"/>
                          </a:solidFill>
                          <a:latin typeface="Palatino-Roman"/>
                          <a:ea typeface="+mn-ea"/>
                          <a:cs typeface="+mn-cs"/>
                        </a:rPr>
                        <a:t>March 6 or 7, 2012*</a:t>
                      </a:r>
                      <a:endParaRPr lang="en-US" sz="2400" b="0" kern="1200" dirty="0" smtClean="0">
                        <a:solidFill>
                          <a:schemeClr val="dk1"/>
                        </a:solidFill>
                        <a:latin typeface="Palatino-Roman"/>
                        <a:ea typeface="+mn-ea"/>
                        <a:cs typeface="+mn-cs"/>
                      </a:endParaRPr>
                    </a:p>
                    <a:p>
                      <a:pPr algn="ctr"/>
                      <a:endParaRPr lang="en-US" dirty="0">
                        <a:solidFill>
                          <a:schemeClr val="tx1"/>
                        </a:solidFill>
                        <a:latin typeface="Palatino-Roman"/>
                      </a:endParaRPr>
                    </a:p>
                  </a:txBody>
                  <a:tcPr/>
                </a:tc>
              </a:tr>
            </a:tbl>
          </a:graphicData>
        </a:graphic>
      </p:graphicFrame>
      <p:sp>
        <p:nvSpPr>
          <p:cNvPr id="79888" name="Slide Number Placeholder 3"/>
          <p:cNvSpPr>
            <a:spLocks noGrp="1"/>
          </p:cNvSpPr>
          <p:nvPr>
            <p:ph type="sldNum" sz="quarter" idx="12"/>
          </p:nvPr>
        </p:nvSpPr>
        <p:spPr>
          <a:noFill/>
        </p:spPr>
        <p:txBody>
          <a:bodyPr/>
          <a:lstStyle/>
          <a:p>
            <a:fld id="{6198BFEC-720B-4E69-B1B1-3DABB8179873}" type="slidenum">
              <a:rPr lang="en-US" smtClean="0"/>
              <a:pPr/>
              <a:t>77</a:t>
            </a:fld>
            <a:endParaRPr lang="en-US" smtClean="0"/>
          </a:p>
        </p:txBody>
      </p:sp>
      <p:sp>
        <p:nvSpPr>
          <p:cNvPr id="79889" name="Rectangle 1"/>
          <p:cNvSpPr>
            <a:spLocks noChangeArrowheads="1"/>
          </p:cNvSpPr>
          <p:nvPr/>
        </p:nvSpPr>
        <p:spPr bwMode="auto">
          <a:xfrm>
            <a:off x="228600" y="6483350"/>
            <a:ext cx="8534400" cy="368300"/>
          </a:xfrm>
          <a:prstGeom prst="rect">
            <a:avLst/>
          </a:prstGeom>
          <a:noFill/>
          <a:ln w="9525">
            <a:noFill/>
            <a:miter lim="800000"/>
            <a:headEnd/>
            <a:tailEnd/>
          </a:ln>
        </p:spPr>
        <p:txBody>
          <a:bodyPr anchor="ctr">
            <a:spAutoFit/>
          </a:bodyPr>
          <a:lstStyle/>
          <a:p>
            <a:pPr algn="just" eaLnBrk="0" hangingPunct="0"/>
            <a:r>
              <a:rPr lang="en-US" b="1">
                <a:latin typeface="Palatino-Roman" charset="0"/>
                <a:ea typeface="Times New Roman" pitchFamily="18" charset="0"/>
                <a:cs typeface="Arial" pitchFamily="34" charset="0"/>
              </a:rPr>
              <a:t>*Schools must hand-deliver all FCAT Writing materials to TDC by 3:30 p.m. </a:t>
            </a:r>
            <a:endParaRPr lang="en-US">
              <a:latin typeface="Palatino-Roman" charset="0"/>
              <a:ea typeface="Times New Roman" pitchFamily="18" charset="0"/>
              <a:cs typeface="Arial" pitchFamily="34" charset="0"/>
            </a:endParaRPr>
          </a:p>
        </p:txBody>
      </p:sp>
      <p:sp>
        <p:nvSpPr>
          <p:cNvPr id="79890" name="TextBox 5"/>
          <p:cNvSpPr txBox="1">
            <a:spLocks noChangeArrowheads="1"/>
          </p:cNvSpPr>
          <p:nvPr/>
        </p:nvSpPr>
        <p:spPr bwMode="auto">
          <a:xfrm>
            <a:off x="6958013" y="0"/>
            <a:ext cx="1706562" cy="276225"/>
          </a:xfrm>
          <a:prstGeom prst="rect">
            <a:avLst/>
          </a:prstGeom>
          <a:noFill/>
          <a:ln w="9525">
            <a:noFill/>
            <a:miter lim="800000"/>
            <a:headEnd/>
            <a:tailEnd/>
          </a:ln>
        </p:spPr>
        <p:txBody>
          <a:bodyPr wrap="none">
            <a:spAutoFit/>
          </a:bodyPr>
          <a:lstStyle/>
          <a:p>
            <a:pPr algn="ctr"/>
            <a:r>
              <a:rPr lang="en-US" sz="1200" b="1"/>
              <a:t>Training Packet 5, 69</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smtClean="0"/>
              <a:t>Return Schedule:</a:t>
            </a:r>
            <a:br>
              <a:rPr lang="en-US" smtClean="0"/>
            </a:br>
            <a:r>
              <a:rPr lang="en-US" smtClean="0"/>
              <a:t>Retake and RMS</a:t>
            </a:r>
          </a:p>
        </p:txBody>
      </p:sp>
      <p:graphicFrame>
        <p:nvGraphicFramePr>
          <p:cNvPr id="5" name="Content Placeholder 4"/>
          <p:cNvGraphicFramePr>
            <a:graphicFrameLocks noGrp="1"/>
          </p:cNvGraphicFramePr>
          <p:nvPr>
            <p:ph idx="1"/>
          </p:nvPr>
        </p:nvGraphicFramePr>
        <p:xfrm>
          <a:off x="228600" y="2133600"/>
          <a:ext cx="8610600" cy="3852672"/>
        </p:xfrm>
        <a:graphic>
          <a:graphicData uri="http://schemas.openxmlformats.org/drawingml/2006/table">
            <a:tbl>
              <a:tblPr firstRow="1" bandRow="1">
                <a:tableStyleId>{5C22544A-7EE6-4342-B048-85BDC9FD1C3A}</a:tableStyleId>
              </a:tblPr>
              <a:tblGrid>
                <a:gridCol w="4114800"/>
                <a:gridCol w="4495800"/>
              </a:tblGrid>
              <a:tr h="457200">
                <a:tc>
                  <a:txBody>
                    <a:bodyPr/>
                    <a:lstStyle/>
                    <a:p>
                      <a:pPr marL="0" marR="0" algn="ctr">
                        <a:lnSpc>
                          <a:spcPct val="115000"/>
                        </a:lnSpc>
                        <a:spcBef>
                          <a:spcPts val="0"/>
                        </a:spcBef>
                        <a:spcAft>
                          <a:spcPts val="0"/>
                        </a:spcAft>
                      </a:pPr>
                      <a:r>
                        <a:rPr lang="en-US" sz="1600" b="1" dirty="0" smtClean="0">
                          <a:solidFill>
                            <a:schemeClr val="tx1"/>
                          </a:solidFill>
                          <a:latin typeface="Palatino-Roman"/>
                          <a:ea typeface="Times New Roman"/>
                        </a:rPr>
                        <a:t>COLOR </a:t>
                      </a:r>
                      <a:r>
                        <a:rPr lang="en-US" sz="1600" b="1" dirty="0">
                          <a:solidFill>
                            <a:schemeClr val="tx1"/>
                          </a:solidFill>
                          <a:latin typeface="Palatino-Roman"/>
                          <a:ea typeface="Times New Roman"/>
                        </a:rPr>
                        <a:t>LABEL </a:t>
                      </a:r>
                      <a:r>
                        <a:rPr lang="en-US" sz="1600" b="1" dirty="0" smtClean="0">
                          <a:solidFill>
                            <a:schemeClr val="tx1"/>
                          </a:solidFill>
                          <a:latin typeface="Palatino-Roman"/>
                          <a:ea typeface="Times New Roman"/>
                        </a:rPr>
                        <a:t>BOXES</a:t>
                      </a:r>
                      <a:endParaRPr lang="en-US" sz="1600" dirty="0">
                        <a:solidFill>
                          <a:schemeClr val="tx1"/>
                        </a:solidFill>
                        <a:latin typeface="Palatino-Roman"/>
                        <a:ea typeface="Times New Roman"/>
                      </a:endParaRPr>
                    </a:p>
                  </a:txBody>
                  <a:tcPr marL="68580" marR="68580" marT="0" marB="0"/>
                </a:tc>
                <a:tc>
                  <a:txBody>
                    <a:bodyPr/>
                    <a:lstStyle/>
                    <a:p>
                      <a:pPr marL="0" marR="0" algn="ctr">
                        <a:lnSpc>
                          <a:spcPct val="115000"/>
                        </a:lnSpc>
                        <a:spcBef>
                          <a:spcPts val="0"/>
                        </a:spcBef>
                        <a:spcAft>
                          <a:spcPts val="0"/>
                        </a:spcAft>
                      </a:pPr>
                      <a:r>
                        <a:rPr lang="en-US" sz="1600" b="1" dirty="0" smtClean="0">
                          <a:solidFill>
                            <a:schemeClr val="tx1"/>
                          </a:solidFill>
                          <a:latin typeface="Palatino-Roman"/>
                          <a:ea typeface="Times New Roman"/>
                        </a:rPr>
                        <a:t>SCHOOL </a:t>
                      </a:r>
                      <a:r>
                        <a:rPr lang="en-US" sz="1600" b="1" dirty="0">
                          <a:solidFill>
                            <a:schemeClr val="tx1"/>
                          </a:solidFill>
                          <a:latin typeface="Palatino-Roman"/>
                          <a:ea typeface="Times New Roman"/>
                        </a:rPr>
                        <a:t>RETURN DATES</a:t>
                      </a:r>
                      <a:endParaRPr lang="en-US" sz="1600" dirty="0">
                        <a:solidFill>
                          <a:schemeClr val="tx1"/>
                        </a:solidFill>
                        <a:latin typeface="Palatino-Roman"/>
                        <a:ea typeface="Times New Roman"/>
                      </a:endParaRPr>
                    </a:p>
                    <a:p>
                      <a:pPr marL="0" marR="0" algn="ctr">
                        <a:lnSpc>
                          <a:spcPct val="115000"/>
                        </a:lnSpc>
                        <a:spcBef>
                          <a:spcPts val="0"/>
                        </a:spcBef>
                        <a:spcAft>
                          <a:spcPts val="0"/>
                        </a:spcAft>
                      </a:pPr>
                      <a:r>
                        <a:rPr lang="en-US" sz="1600" b="1" dirty="0">
                          <a:solidFill>
                            <a:schemeClr val="tx1"/>
                          </a:solidFill>
                          <a:latin typeface="Palatino-Roman"/>
                          <a:ea typeface="Times New Roman"/>
                        </a:rPr>
                        <a:t>(No exceptions)</a:t>
                      </a:r>
                      <a:endParaRPr lang="en-US" sz="1600" dirty="0">
                        <a:solidFill>
                          <a:schemeClr val="tx1"/>
                        </a:solidFill>
                        <a:latin typeface="Palatino-Roman"/>
                        <a:ea typeface="Times New Roman"/>
                      </a:endParaRPr>
                    </a:p>
                  </a:txBody>
                  <a:tcPr marL="68580" marR="68580" marT="0" marB="0"/>
                </a:tc>
              </a:tr>
              <a:tr h="370840">
                <a:tc>
                  <a:txBody>
                    <a:bodyPr/>
                    <a:lstStyle/>
                    <a:p>
                      <a:r>
                        <a:rPr lang="en-US" sz="1600" b="1" u="sng" kern="1200" dirty="0" smtClean="0">
                          <a:solidFill>
                            <a:srgbClr val="FFC000"/>
                          </a:solidFill>
                          <a:latin typeface="Palatino-Roman"/>
                          <a:ea typeface="+mn-ea"/>
                          <a:cs typeface="+mn-cs"/>
                        </a:rPr>
                        <a:t>PEACH</a:t>
                      </a:r>
                      <a:r>
                        <a:rPr lang="en-US" sz="1600" b="1" u="none" kern="1200" baseline="0" dirty="0" smtClean="0">
                          <a:solidFill>
                            <a:schemeClr val="dk1"/>
                          </a:solidFill>
                          <a:latin typeface="Palatino-Roman"/>
                          <a:ea typeface="+mn-ea"/>
                          <a:cs typeface="+mn-cs"/>
                        </a:rPr>
                        <a:t> </a:t>
                      </a:r>
                      <a:r>
                        <a:rPr lang="en-US" sz="1600" b="1" kern="1200" dirty="0" smtClean="0">
                          <a:solidFill>
                            <a:schemeClr val="dk1"/>
                          </a:solidFill>
                          <a:latin typeface="Palatino-Roman"/>
                          <a:ea typeface="+mn-ea"/>
                          <a:cs typeface="+mn-cs"/>
                        </a:rPr>
                        <a:t>– Grades 9 – 10 and Retakes (paper-based tests)</a:t>
                      </a:r>
                    </a:p>
                    <a:p>
                      <a:r>
                        <a:rPr lang="en-US" sz="1600" b="1" kern="1200" dirty="0" smtClean="0">
                          <a:solidFill>
                            <a:schemeClr val="dk1"/>
                          </a:solidFill>
                          <a:latin typeface="Palatino-Roman"/>
                          <a:ea typeface="+mn-ea"/>
                          <a:cs typeface="+mn-cs"/>
                        </a:rPr>
                        <a:t> </a:t>
                      </a:r>
                    </a:p>
                  </a:txBody>
                  <a:tcPr/>
                </a:tc>
                <a:tc>
                  <a:txBody>
                    <a:bodyPr/>
                    <a:lstStyle/>
                    <a:p>
                      <a:r>
                        <a:rPr lang="en-US" sz="1400" kern="1200" dirty="0" smtClean="0">
                          <a:solidFill>
                            <a:schemeClr val="dk1"/>
                          </a:solidFill>
                          <a:latin typeface="Palatino-Roman"/>
                          <a:ea typeface="+mn-ea"/>
                          <a:cs typeface="+mn-cs"/>
                        </a:rPr>
                        <a:t>Senior High Schools:</a:t>
                      </a:r>
                    </a:p>
                    <a:p>
                      <a:r>
                        <a:rPr lang="en-US" sz="1400" kern="1200" dirty="0" smtClean="0">
                          <a:solidFill>
                            <a:schemeClr val="dk1"/>
                          </a:solidFill>
                          <a:latin typeface="Palatino-Roman"/>
                          <a:ea typeface="+mn-ea"/>
                          <a:cs typeface="+mn-cs"/>
                        </a:rPr>
                        <a:t> </a:t>
                      </a:r>
                    </a:p>
                    <a:p>
                      <a:r>
                        <a:rPr lang="en-US" sz="1600" b="1" kern="1200" dirty="0" smtClean="0">
                          <a:solidFill>
                            <a:schemeClr val="dk1"/>
                          </a:solidFill>
                          <a:latin typeface="Palatino-Roman"/>
                          <a:ea typeface="+mn-ea"/>
                          <a:cs typeface="+mn-cs"/>
                        </a:rPr>
                        <a:t>Monday - Wednesday, April 23 - 25, 2012*</a:t>
                      </a:r>
                      <a:endParaRPr lang="en-US" sz="1600" kern="1200" dirty="0" smtClean="0">
                        <a:solidFill>
                          <a:schemeClr val="dk1"/>
                        </a:solidFill>
                        <a:latin typeface="Palatino-Roman"/>
                        <a:ea typeface="+mn-ea"/>
                        <a:cs typeface="+mn-cs"/>
                      </a:endParaRPr>
                    </a:p>
                  </a:txBody>
                  <a:tcPr/>
                </a:tc>
              </a:tr>
              <a:tr h="370840">
                <a:tc>
                  <a:txBody>
                    <a:bodyPr/>
                    <a:lstStyle/>
                    <a:p>
                      <a:r>
                        <a:rPr lang="en-US" sz="1600" b="1" u="sng" kern="1200" dirty="0" smtClean="0">
                          <a:solidFill>
                            <a:srgbClr val="0066FF"/>
                          </a:solidFill>
                          <a:latin typeface="Palatino-Roman"/>
                          <a:ea typeface="+mn-ea"/>
                          <a:cs typeface="+mn-cs"/>
                        </a:rPr>
                        <a:t>BLUE</a:t>
                      </a:r>
                      <a:r>
                        <a:rPr lang="en-US" sz="1600" b="1" kern="1200" dirty="0" smtClean="0">
                          <a:solidFill>
                            <a:schemeClr val="dk1"/>
                          </a:solidFill>
                          <a:latin typeface="Palatino-Roman"/>
                          <a:ea typeface="+mn-ea"/>
                          <a:cs typeface="+mn-cs"/>
                        </a:rPr>
                        <a:t> – Grade 3 ONLY</a:t>
                      </a:r>
                    </a:p>
                    <a:p>
                      <a:r>
                        <a:rPr lang="en-US" sz="1600" b="1" kern="1200" dirty="0" smtClean="0">
                          <a:solidFill>
                            <a:schemeClr val="dk1"/>
                          </a:solidFill>
                          <a:latin typeface="Palatino-Roman"/>
                          <a:ea typeface="+mn-ea"/>
                          <a:cs typeface="+mn-cs"/>
                        </a:rPr>
                        <a:t> </a:t>
                      </a:r>
                    </a:p>
                  </a:txBody>
                  <a:tcPr/>
                </a:tc>
                <a:tc>
                  <a:txBody>
                    <a:bodyPr/>
                    <a:lstStyle/>
                    <a:p>
                      <a:r>
                        <a:rPr lang="en-US" sz="1400" kern="1200" dirty="0" smtClean="0">
                          <a:solidFill>
                            <a:schemeClr val="dk1"/>
                          </a:solidFill>
                          <a:latin typeface="Palatino-Roman"/>
                          <a:ea typeface="+mn-ea"/>
                          <a:cs typeface="+mn-cs"/>
                        </a:rPr>
                        <a:t>Elementary Schools and K – 8 Centers:</a:t>
                      </a:r>
                    </a:p>
                    <a:p>
                      <a:r>
                        <a:rPr lang="en-US" sz="1400" kern="1200" dirty="0" smtClean="0">
                          <a:solidFill>
                            <a:schemeClr val="dk1"/>
                          </a:solidFill>
                          <a:latin typeface="Palatino-Roman"/>
                          <a:ea typeface="+mn-ea"/>
                          <a:cs typeface="+mn-cs"/>
                        </a:rPr>
                        <a:t> </a:t>
                      </a:r>
                    </a:p>
                    <a:p>
                      <a:r>
                        <a:rPr lang="en-US" sz="1600" b="1" kern="1200" dirty="0" smtClean="0">
                          <a:solidFill>
                            <a:schemeClr val="dk1"/>
                          </a:solidFill>
                          <a:latin typeface="Palatino-Roman"/>
                          <a:ea typeface="+mn-ea"/>
                          <a:cs typeface="+mn-cs"/>
                        </a:rPr>
                        <a:t>Monday - Wednesday, April 23 - 25, 2012*</a:t>
                      </a:r>
                      <a:endParaRPr lang="en-US" sz="1600" kern="1200" dirty="0" smtClean="0">
                        <a:solidFill>
                          <a:schemeClr val="dk1"/>
                        </a:solidFill>
                        <a:latin typeface="Palatino-Roman"/>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u="sng" kern="1200" dirty="0" smtClean="0">
                          <a:solidFill>
                            <a:srgbClr val="FF0000"/>
                          </a:solidFill>
                          <a:latin typeface="Palatino-Roman"/>
                          <a:ea typeface="+mn-ea"/>
                          <a:cs typeface="+mn-cs"/>
                        </a:rPr>
                        <a:t>RED</a:t>
                      </a:r>
                      <a:r>
                        <a:rPr lang="en-US" sz="1600" b="1" kern="1200" dirty="0" smtClean="0">
                          <a:solidFill>
                            <a:schemeClr val="dk1"/>
                          </a:solidFill>
                          <a:latin typeface="Palatino-Roman"/>
                          <a:ea typeface="+mn-ea"/>
                          <a:cs typeface="+mn-cs"/>
                        </a:rPr>
                        <a:t> – Grades 4 – 8 </a:t>
                      </a:r>
                    </a:p>
                    <a:p>
                      <a:endParaRPr lang="en-US" sz="1600" b="1" dirty="0">
                        <a:solidFill>
                          <a:schemeClr val="tx1"/>
                        </a:solidFill>
                        <a:latin typeface="Palatino-Roman"/>
                      </a:endParaRPr>
                    </a:p>
                  </a:txBody>
                  <a:tcPr/>
                </a:tc>
                <a:tc>
                  <a:txBody>
                    <a:bodyPr/>
                    <a:lstStyle/>
                    <a:p>
                      <a:r>
                        <a:rPr lang="en-US" sz="1400" kern="1200" dirty="0" smtClean="0">
                          <a:solidFill>
                            <a:schemeClr val="dk1"/>
                          </a:solidFill>
                          <a:latin typeface="Palatino-Roman"/>
                          <a:ea typeface="+mn-ea"/>
                          <a:cs typeface="+mn-cs"/>
                        </a:rPr>
                        <a:t>Elementary Schools, K – 8 Centers and Middle Schools (Grades 4 – 8):</a:t>
                      </a:r>
                    </a:p>
                    <a:p>
                      <a:r>
                        <a:rPr lang="en-US" sz="1400" kern="1200" dirty="0" smtClean="0">
                          <a:solidFill>
                            <a:schemeClr val="dk1"/>
                          </a:solidFill>
                          <a:latin typeface="Palatino-Roman"/>
                          <a:ea typeface="+mn-ea"/>
                          <a:cs typeface="+mn-cs"/>
                        </a:rPr>
                        <a:t> </a:t>
                      </a:r>
                    </a:p>
                    <a:p>
                      <a:r>
                        <a:rPr lang="en-US" sz="1600" b="1" kern="1200" dirty="0" smtClean="0">
                          <a:solidFill>
                            <a:schemeClr val="dk1"/>
                          </a:solidFill>
                          <a:latin typeface="Palatino-Roman"/>
                          <a:ea typeface="+mn-ea"/>
                          <a:cs typeface="+mn-cs"/>
                        </a:rPr>
                        <a:t>Monday - Wednesday, April 30 - May 2, 2012*</a:t>
                      </a:r>
                      <a:endParaRPr lang="en-US" sz="1600" kern="1200" dirty="0" smtClean="0">
                        <a:solidFill>
                          <a:schemeClr val="dk1"/>
                        </a:solidFill>
                        <a:latin typeface="Palatino-Roman"/>
                        <a:ea typeface="+mn-ea"/>
                        <a:cs typeface="+mn-cs"/>
                      </a:endParaRPr>
                    </a:p>
                  </a:txBody>
                  <a:tcPr/>
                </a:tc>
              </a:tr>
              <a:tr h="370840">
                <a:tc>
                  <a:txBody>
                    <a:bodyPr/>
                    <a:lstStyle/>
                    <a:p>
                      <a:r>
                        <a:rPr lang="en-US" sz="1400" b="1" u="sng" kern="1200" dirty="0" smtClean="0">
                          <a:solidFill>
                            <a:schemeClr val="dk1"/>
                          </a:solidFill>
                          <a:latin typeface="Palatino-Roman"/>
                          <a:ea typeface="+mn-ea"/>
                          <a:cs typeface="+mn-cs"/>
                        </a:rPr>
                        <a:t>WHITE</a:t>
                      </a:r>
                      <a:r>
                        <a:rPr lang="en-US" sz="1400" b="1" kern="1200" dirty="0" smtClean="0">
                          <a:solidFill>
                            <a:schemeClr val="dk1"/>
                          </a:solidFill>
                          <a:latin typeface="Palatino-Roman"/>
                          <a:ea typeface="+mn-ea"/>
                          <a:cs typeface="+mn-cs"/>
                        </a:rPr>
                        <a:t> –“TO BE SCORED ONLY”*</a:t>
                      </a:r>
                    </a:p>
                    <a:p>
                      <a:r>
                        <a:rPr lang="en-US" sz="1400" b="1" kern="1200" dirty="0" smtClean="0">
                          <a:solidFill>
                            <a:schemeClr val="dk1"/>
                          </a:solidFill>
                          <a:latin typeface="Palatino-Roman"/>
                          <a:ea typeface="+mn-ea"/>
                          <a:cs typeface="+mn-cs"/>
                        </a:rPr>
                        <a:t>Special Documents (Large Print, Braille, and One-Item-Per-Page) </a:t>
                      </a:r>
                    </a:p>
                  </a:txBody>
                  <a:tcPr/>
                </a:tc>
                <a:tc>
                  <a:txBody>
                    <a:bodyPr/>
                    <a:lstStyle/>
                    <a:p>
                      <a:r>
                        <a:rPr lang="en-US" sz="1400" kern="1200" dirty="0" smtClean="0">
                          <a:solidFill>
                            <a:schemeClr val="dk1"/>
                          </a:solidFill>
                          <a:latin typeface="Palatino-Roman"/>
                          <a:ea typeface="+mn-ea"/>
                          <a:cs typeface="+mn-cs"/>
                        </a:rPr>
                        <a:t>For the return of Special Documents, please follow the aforementioned school return dates.</a:t>
                      </a:r>
                      <a:endParaRPr lang="en-US" sz="1400" dirty="0">
                        <a:solidFill>
                          <a:schemeClr val="tx1"/>
                        </a:solidFill>
                        <a:latin typeface="Palatino-Roman"/>
                      </a:endParaRPr>
                    </a:p>
                  </a:txBody>
                  <a:tcPr/>
                </a:tc>
              </a:tr>
            </a:tbl>
          </a:graphicData>
        </a:graphic>
      </p:graphicFrame>
      <p:sp>
        <p:nvSpPr>
          <p:cNvPr id="80919" name="Slide Number Placeholder 3"/>
          <p:cNvSpPr>
            <a:spLocks noGrp="1"/>
          </p:cNvSpPr>
          <p:nvPr>
            <p:ph type="sldNum" sz="quarter" idx="12"/>
          </p:nvPr>
        </p:nvSpPr>
        <p:spPr>
          <a:noFill/>
        </p:spPr>
        <p:txBody>
          <a:bodyPr/>
          <a:lstStyle/>
          <a:p>
            <a:fld id="{AE350824-E487-4027-B546-AFF3C4624A39}" type="slidenum">
              <a:rPr lang="en-US" smtClean="0"/>
              <a:pPr/>
              <a:t>78</a:t>
            </a:fld>
            <a:endParaRPr lang="en-US" smtClean="0"/>
          </a:p>
        </p:txBody>
      </p:sp>
      <p:sp>
        <p:nvSpPr>
          <p:cNvPr id="80920" name="Rectangle 5"/>
          <p:cNvSpPr>
            <a:spLocks noChangeArrowheads="1"/>
          </p:cNvSpPr>
          <p:nvPr/>
        </p:nvSpPr>
        <p:spPr bwMode="auto">
          <a:xfrm>
            <a:off x="228600" y="5943600"/>
            <a:ext cx="8610600" cy="800100"/>
          </a:xfrm>
          <a:prstGeom prst="rect">
            <a:avLst/>
          </a:prstGeom>
          <a:noFill/>
          <a:ln w="9525">
            <a:noFill/>
            <a:miter lim="800000"/>
            <a:headEnd/>
            <a:tailEnd/>
          </a:ln>
        </p:spPr>
        <p:txBody>
          <a:bodyPr>
            <a:spAutoFit/>
          </a:bodyPr>
          <a:lstStyle/>
          <a:p>
            <a:pPr algn="just" eaLnBrk="0" hangingPunct="0"/>
            <a:r>
              <a:rPr lang="en-US" sz="1600" b="1">
                <a:latin typeface="Palatino-Roman" charset="0"/>
                <a:ea typeface="Times New Roman" pitchFamily="18" charset="0"/>
                <a:cs typeface="Arial" pitchFamily="34" charset="0"/>
              </a:rPr>
              <a:t>*Schools must hand-deliver all “To Be Scored” materials to TDC by 3:30 p.m.</a:t>
            </a:r>
          </a:p>
          <a:p>
            <a:pPr algn="just" eaLnBrk="0" hangingPunct="0"/>
            <a:r>
              <a:rPr lang="en-US" sz="1600" b="1">
                <a:latin typeface="Palatino-Roman" charset="0"/>
                <a:ea typeface="Times New Roman" pitchFamily="18" charset="0"/>
                <a:cs typeface="Arial" pitchFamily="34" charset="0"/>
              </a:rPr>
              <a:t>*Adult Centers must return </a:t>
            </a:r>
            <a:r>
              <a:rPr lang="en-US" sz="1600" b="1" u="sng">
                <a:latin typeface="Palatino-Roman" charset="0"/>
                <a:ea typeface="Times New Roman" pitchFamily="18" charset="0"/>
                <a:cs typeface="Arial" pitchFamily="34" charset="0"/>
              </a:rPr>
              <a:t>ALL</a:t>
            </a:r>
            <a:r>
              <a:rPr lang="en-US" sz="1600" b="1">
                <a:latin typeface="Palatino-Roman" charset="0"/>
                <a:ea typeface="Times New Roman" pitchFamily="18" charset="0"/>
                <a:cs typeface="Arial" pitchFamily="34" charset="0"/>
              </a:rPr>
              <a:t> test materials to TDC by 3:30 p.m. on </a:t>
            </a:r>
            <a:r>
              <a:rPr lang="en-US" sz="1600" b="1">
                <a:ea typeface="Times New Roman" pitchFamily="18" charset="0"/>
                <a:cs typeface="Arial" pitchFamily="34" charset="0"/>
              </a:rPr>
              <a:t>April 23 – 25. </a:t>
            </a:r>
            <a:endParaRPr lang="en-US" sz="1600">
              <a:ea typeface="Times New Roman" pitchFamily="18" charset="0"/>
              <a:cs typeface="Arial" pitchFamily="34" charset="0"/>
            </a:endParaRPr>
          </a:p>
          <a:p>
            <a:pPr algn="just" eaLnBrk="0" hangingPunct="0"/>
            <a:r>
              <a:rPr lang="en-US" sz="1400" b="1">
                <a:latin typeface="Palatino-Roman" charset="0"/>
                <a:ea typeface="Times New Roman" pitchFamily="18" charset="0"/>
                <a:cs typeface="Arial" pitchFamily="34" charset="0"/>
              </a:rPr>
              <a:t> </a:t>
            </a:r>
            <a:endParaRPr lang="en-US" sz="1400">
              <a:latin typeface="Palatino-Roman" charset="0"/>
              <a:ea typeface="Times New Roman" pitchFamily="18" charset="0"/>
              <a:cs typeface="Arial" pitchFamily="34" charset="0"/>
            </a:endParaRPr>
          </a:p>
        </p:txBody>
      </p:sp>
      <p:sp>
        <p:nvSpPr>
          <p:cNvPr id="80921" name="TextBox 5"/>
          <p:cNvSpPr txBox="1">
            <a:spLocks noChangeArrowheads="1"/>
          </p:cNvSpPr>
          <p:nvPr/>
        </p:nvSpPr>
        <p:spPr bwMode="auto">
          <a:xfrm>
            <a:off x="3352800" y="6580188"/>
            <a:ext cx="1928813" cy="277812"/>
          </a:xfrm>
          <a:prstGeom prst="rect">
            <a:avLst/>
          </a:prstGeom>
          <a:noFill/>
          <a:ln w="9525">
            <a:noFill/>
            <a:miter lim="800000"/>
            <a:headEnd/>
            <a:tailEnd/>
          </a:ln>
        </p:spPr>
        <p:txBody>
          <a:bodyPr wrap="none">
            <a:spAutoFit/>
          </a:bodyPr>
          <a:lstStyle/>
          <a:p>
            <a:pPr algn="ctr"/>
            <a:r>
              <a:rPr lang="en-US" sz="1200" b="1"/>
              <a:t>Training Packet 6, 70-72</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smtClean="0"/>
              <a:t>Pick-up Schedule:</a:t>
            </a:r>
            <a:br>
              <a:rPr lang="en-US" smtClean="0"/>
            </a:br>
            <a:r>
              <a:rPr lang="en-US" smtClean="0"/>
              <a:t>Retake and RMS</a:t>
            </a:r>
          </a:p>
        </p:txBody>
      </p:sp>
      <p:graphicFrame>
        <p:nvGraphicFramePr>
          <p:cNvPr id="6" name="Content Placeholder 5"/>
          <p:cNvGraphicFramePr>
            <a:graphicFrameLocks noGrp="1"/>
          </p:cNvGraphicFramePr>
          <p:nvPr>
            <p:ph idx="1"/>
          </p:nvPr>
        </p:nvGraphicFramePr>
        <p:xfrm>
          <a:off x="304800" y="3124200"/>
          <a:ext cx="8610600" cy="2743200"/>
        </p:xfrm>
        <a:graphic>
          <a:graphicData uri="http://schemas.openxmlformats.org/drawingml/2006/table">
            <a:tbl>
              <a:tblPr firstRow="1" bandRow="1">
                <a:tableStyleId>{5C22544A-7EE6-4342-B048-85BDC9FD1C3A}</a:tableStyleId>
              </a:tblPr>
              <a:tblGrid>
                <a:gridCol w="4305300"/>
                <a:gridCol w="4305300"/>
              </a:tblGrid>
              <a:tr h="370840">
                <a:tc>
                  <a:txBody>
                    <a:bodyPr/>
                    <a:lstStyle/>
                    <a:p>
                      <a:pPr marL="0" marR="0">
                        <a:spcBef>
                          <a:spcPts val="0"/>
                        </a:spcBef>
                        <a:spcAft>
                          <a:spcPts val="0"/>
                        </a:spcAft>
                      </a:pPr>
                      <a:endParaRPr lang="en-US" sz="2000" dirty="0">
                        <a:solidFill>
                          <a:schemeClr val="tx1"/>
                        </a:solidFill>
                        <a:latin typeface="Palatino-Roman"/>
                        <a:ea typeface="Times New Roman"/>
                      </a:endParaRPr>
                    </a:p>
                    <a:p>
                      <a:pPr marL="342900" marR="0" lvl="0" indent="-342900">
                        <a:spcBef>
                          <a:spcPts val="0"/>
                        </a:spcBef>
                        <a:spcAft>
                          <a:spcPts val="0"/>
                        </a:spcAft>
                        <a:buFont typeface="Symbol"/>
                        <a:buChar char=""/>
                      </a:pPr>
                      <a:r>
                        <a:rPr lang="en-US" sz="2000" b="1" dirty="0">
                          <a:solidFill>
                            <a:schemeClr val="tx1"/>
                          </a:solidFill>
                          <a:latin typeface="Palatino-Roman"/>
                          <a:ea typeface="Times New Roman"/>
                        </a:rPr>
                        <a:t>Yellow </a:t>
                      </a:r>
                      <a:r>
                        <a:rPr lang="en-US" sz="2000" b="1" dirty="0" smtClean="0">
                          <a:solidFill>
                            <a:schemeClr val="tx1"/>
                          </a:solidFill>
                          <a:latin typeface="Palatino-Roman"/>
                          <a:ea typeface="Times New Roman"/>
                        </a:rPr>
                        <a:t>Labeled Boxes</a:t>
                      </a:r>
                      <a:r>
                        <a:rPr lang="en-US" sz="2000" dirty="0" smtClean="0">
                          <a:solidFill>
                            <a:schemeClr val="tx1"/>
                          </a:solidFill>
                          <a:latin typeface="Palatino-Roman"/>
                          <a:ea typeface="Times New Roman"/>
                        </a:rPr>
                        <a:t> </a:t>
                      </a:r>
                      <a:r>
                        <a:rPr lang="en-US" sz="2000" dirty="0">
                          <a:solidFill>
                            <a:schemeClr val="tx1"/>
                          </a:solidFill>
                          <a:latin typeface="Palatino-Roman"/>
                          <a:ea typeface="Times New Roman"/>
                        </a:rPr>
                        <a:t>(Include within this total the number of  “NOT TO BE SCORED” Special Document yellow boxes</a:t>
                      </a:r>
                      <a:r>
                        <a:rPr lang="en-US" sz="2000" dirty="0" smtClean="0">
                          <a:solidFill>
                            <a:schemeClr val="tx1"/>
                          </a:solidFill>
                          <a:latin typeface="Palatino-Roman"/>
                          <a:ea typeface="Times New Roman"/>
                        </a:rPr>
                        <a:t>)</a:t>
                      </a:r>
                    </a:p>
                    <a:p>
                      <a:pPr marL="342900" marR="0" lvl="0" indent="-342900">
                        <a:spcBef>
                          <a:spcPts val="0"/>
                        </a:spcBef>
                        <a:spcAft>
                          <a:spcPts val="0"/>
                        </a:spcAft>
                        <a:buFont typeface="Symbol"/>
                        <a:buNone/>
                      </a:pPr>
                      <a:endParaRPr lang="en-US" sz="2000" dirty="0">
                        <a:solidFill>
                          <a:schemeClr val="tx1"/>
                        </a:solidFill>
                        <a:latin typeface="Palatino-Roman"/>
                        <a:ea typeface="Times New Roman"/>
                      </a:endParaRPr>
                    </a:p>
                    <a:p>
                      <a:pPr marL="342900" marR="0" lvl="0" indent="-342900">
                        <a:spcBef>
                          <a:spcPts val="0"/>
                        </a:spcBef>
                        <a:spcAft>
                          <a:spcPts val="0"/>
                        </a:spcAft>
                        <a:buFont typeface="Symbol"/>
                        <a:buChar char=""/>
                      </a:pPr>
                      <a:r>
                        <a:rPr lang="en-US" sz="2000" b="1" dirty="0">
                          <a:solidFill>
                            <a:schemeClr val="tx1"/>
                          </a:solidFill>
                          <a:latin typeface="Palatino-Roman"/>
                          <a:ea typeface="Times New Roman"/>
                        </a:rPr>
                        <a:t>District Assessment Coordinator Only </a:t>
                      </a:r>
                      <a:r>
                        <a:rPr lang="en-US" sz="2000" b="1" dirty="0" smtClean="0">
                          <a:solidFill>
                            <a:schemeClr val="tx1"/>
                          </a:solidFill>
                          <a:latin typeface="Palatino-Roman"/>
                          <a:ea typeface="Times New Roman"/>
                        </a:rPr>
                        <a:t>Box</a:t>
                      </a:r>
                    </a:p>
                    <a:p>
                      <a:pPr marL="342900" marR="0" lvl="0" indent="-342900">
                        <a:spcBef>
                          <a:spcPts val="0"/>
                        </a:spcBef>
                        <a:spcAft>
                          <a:spcPts val="0"/>
                        </a:spcAft>
                        <a:buFont typeface="Symbol"/>
                        <a:buChar char=""/>
                      </a:pPr>
                      <a:endParaRPr lang="en-US" sz="2000" dirty="0">
                        <a:solidFill>
                          <a:schemeClr val="tx1"/>
                        </a:solidFill>
                        <a:latin typeface="Palatino-Roman"/>
                        <a:ea typeface="Times New Roman"/>
                      </a:endParaRPr>
                    </a:p>
                  </a:txBody>
                  <a:tcPr marL="68580" marR="68580" marT="0" marB="0"/>
                </a:tc>
                <a:tc>
                  <a:txBody>
                    <a:bodyPr/>
                    <a:lstStyle/>
                    <a:p>
                      <a:pPr marL="0" marR="0" algn="ctr">
                        <a:spcBef>
                          <a:spcPts val="0"/>
                        </a:spcBef>
                        <a:spcAft>
                          <a:spcPts val="0"/>
                        </a:spcAft>
                      </a:pPr>
                      <a:endParaRPr lang="en-US" sz="2000" dirty="0">
                        <a:solidFill>
                          <a:schemeClr val="tx1"/>
                        </a:solidFill>
                        <a:latin typeface="Palatino-Roman"/>
                        <a:ea typeface="Times New Roman"/>
                      </a:endParaRPr>
                    </a:p>
                    <a:p>
                      <a:pPr marL="0" marR="0" algn="ctr">
                        <a:spcBef>
                          <a:spcPts val="0"/>
                        </a:spcBef>
                        <a:spcAft>
                          <a:spcPts val="0"/>
                        </a:spcAft>
                      </a:pPr>
                      <a:endParaRPr lang="en-US" sz="2000" b="1" dirty="0" smtClean="0">
                        <a:solidFill>
                          <a:schemeClr val="tx1"/>
                        </a:solidFill>
                        <a:latin typeface="Palatino-Roman"/>
                        <a:ea typeface="Times New Roman"/>
                      </a:endParaRPr>
                    </a:p>
                    <a:p>
                      <a:pPr marL="0" marR="0" algn="ctr">
                        <a:spcBef>
                          <a:spcPts val="0"/>
                        </a:spcBef>
                        <a:spcAft>
                          <a:spcPts val="0"/>
                        </a:spcAft>
                      </a:pPr>
                      <a:endParaRPr lang="en-US" sz="2000" b="1" dirty="0" smtClean="0">
                        <a:solidFill>
                          <a:schemeClr val="tx1"/>
                        </a:solidFill>
                        <a:latin typeface="Palatino-Roman"/>
                        <a:ea typeface="Times New Roman"/>
                      </a:endParaRPr>
                    </a:p>
                    <a:p>
                      <a:pPr marL="0" marR="0" algn="ctr">
                        <a:spcBef>
                          <a:spcPts val="0"/>
                        </a:spcBef>
                        <a:spcAft>
                          <a:spcPts val="0"/>
                        </a:spcAft>
                      </a:pPr>
                      <a:endParaRPr lang="en-US" sz="2000" b="1" dirty="0" smtClean="0">
                        <a:solidFill>
                          <a:schemeClr val="tx1"/>
                        </a:solidFill>
                        <a:latin typeface="Palatino-Roman"/>
                        <a:ea typeface="Times New Roman"/>
                      </a:endParaRPr>
                    </a:p>
                    <a:p>
                      <a:pPr marL="0" marR="0" algn="ctr">
                        <a:spcBef>
                          <a:spcPts val="0"/>
                        </a:spcBef>
                        <a:spcAft>
                          <a:spcPts val="0"/>
                        </a:spcAft>
                      </a:pPr>
                      <a:r>
                        <a:rPr lang="en-US" sz="2400" b="1" dirty="0" smtClean="0">
                          <a:solidFill>
                            <a:schemeClr val="tx1"/>
                          </a:solidFill>
                          <a:latin typeface="Palatino-Roman"/>
                          <a:ea typeface="Times New Roman"/>
                        </a:rPr>
                        <a:t>May 7</a:t>
                      </a:r>
                      <a:r>
                        <a:rPr lang="en-US" sz="2400" b="1" baseline="0" dirty="0" smtClean="0">
                          <a:solidFill>
                            <a:schemeClr val="tx1"/>
                          </a:solidFill>
                          <a:latin typeface="Palatino-Roman"/>
                          <a:ea typeface="Times New Roman"/>
                        </a:rPr>
                        <a:t> - 1</a:t>
                      </a:r>
                      <a:r>
                        <a:rPr lang="en-US" sz="2400" b="1" dirty="0" smtClean="0">
                          <a:solidFill>
                            <a:schemeClr val="tx1"/>
                          </a:solidFill>
                          <a:latin typeface="Palatino-Roman"/>
                          <a:ea typeface="Times New Roman"/>
                        </a:rPr>
                        <a:t>5</a:t>
                      </a:r>
                      <a:r>
                        <a:rPr lang="en-US" sz="2400" b="1" dirty="0">
                          <a:solidFill>
                            <a:schemeClr val="tx1"/>
                          </a:solidFill>
                          <a:latin typeface="Palatino-Roman"/>
                          <a:ea typeface="Times New Roman"/>
                        </a:rPr>
                        <a:t>, 2012</a:t>
                      </a:r>
                      <a:endParaRPr lang="en-US" sz="2400" dirty="0">
                        <a:solidFill>
                          <a:schemeClr val="tx1"/>
                        </a:solidFill>
                        <a:latin typeface="Palatino-Roman"/>
                        <a:ea typeface="Times New Roman"/>
                      </a:endParaRPr>
                    </a:p>
                  </a:txBody>
                  <a:tcPr marL="68580" marR="68580" marT="0" marB="0"/>
                </a:tc>
              </a:tr>
            </a:tbl>
          </a:graphicData>
        </a:graphic>
      </p:graphicFrame>
      <p:sp>
        <p:nvSpPr>
          <p:cNvPr id="81931" name="Slide Number Placeholder 3"/>
          <p:cNvSpPr>
            <a:spLocks noGrp="1"/>
          </p:cNvSpPr>
          <p:nvPr>
            <p:ph type="sldNum" sz="quarter" idx="12"/>
          </p:nvPr>
        </p:nvSpPr>
        <p:spPr>
          <a:noFill/>
        </p:spPr>
        <p:txBody>
          <a:bodyPr/>
          <a:lstStyle/>
          <a:p>
            <a:fld id="{E542B689-BDE7-426F-94B8-04BF85478B3D}" type="slidenum">
              <a:rPr lang="en-US" smtClean="0"/>
              <a:pPr/>
              <a:t>79</a:t>
            </a:fld>
            <a:endParaRPr lang="en-US" smtClean="0"/>
          </a:p>
        </p:txBody>
      </p:sp>
      <p:sp>
        <p:nvSpPr>
          <p:cNvPr id="81932" name="TextBox 6"/>
          <p:cNvSpPr txBox="1">
            <a:spLocks noChangeArrowheads="1"/>
          </p:cNvSpPr>
          <p:nvPr/>
        </p:nvSpPr>
        <p:spPr bwMode="auto">
          <a:xfrm>
            <a:off x="228600" y="2133600"/>
            <a:ext cx="8534400" cy="1292225"/>
          </a:xfrm>
          <a:prstGeom prst="rect">
            <a:avLst/>
          </a:prstGeom>
          <a:noFill/>
          <a:ln w="9525">
            <a:noFill/>
            <a:miter lim="800000"/>
            <a:headEnd/>
            <a:tailEnd/>
          </a:ln>
        </p:spPr>
        <p:txBody>
          <a:bodyPr>
            <a:spAutoFit/>
          </a:bodyPr>
          <a:lstStyle/>
          <a:p>
            <a:r>
              <a:rPr lang="en-US" sz="2000" b="1">
                <a:latin typeface="Palatino-Roman" charset="0"/>
              </a:rPr>
              <a:t>Falcon Shipping Inc. will pick-up “NOT TO BE SCORED” materials and “District Assessment Coordinator Only Box” from schools, as follows:</a:t>
            </a:r>
            <a:endParaRPr lang="en-US" sz="2000">
              <a:latin typeface="Palatino-Roman" charset="0"/>
            </a:endParaRPr>
          </a:p>
          <a:p>
            <a:endParaRPr lang="en-US"/>
          </a:p>
        </p:txBody>
      </p:sp>
      <p:sp>
        <p:nvSpPr>
          <p:cNvPr id="81933" name="TextBox 7"/>
          <p:cNvSpPr txBox="1">
            <a:spLocks noChangeArrowheads="1"/>
          </p:cNvSpPr>
          <p:nvPr/>
        </p:nvSpPr>
        <p:spPr bwMode="auto">
          <a:xfrm>
            <a:off x="304800" y="5873750"/>
            <a:ext cx="8458200" cy="984250"/>
          </a:xfrm>
          <a:prstGeom prst="rect">
            <a:avLst/>
          </a:prstGeom>
          <a:noFill/>
          <a:ln w="9525">
            <a:noFill/>
            <a:miter lim="800000"/>
            <a:headEnd/>
            <a:tailEnd/>
          </a:ln>
        </p:spPr>
        <p:txBody>
          <a:bodyPr>
            <a:spAutoFit/>
          </a:bodyPr>
          <a:lstStyle/>
          <a:p>
            <a:r>
              <a:rPr lang="en-US" sz="2000" b="1">
                <a:latin typeface="Palatino-Roman" charset="0"/>
              </a:rPr>
              <a:t>Please note that approved four-function calculators remain at the school site, except for talking calculators. </a:t>
            </a:r>
            <a:endParaRPr lang="en-US" sz="2000">
              <a:latin typeface="Palatino-Roman" charset="0"/>
            </a:endParaRPr>
          </a:p>
          <a:p>
            <a:endParaRPr lang="en-US"/>
          </a:p>
        </p:txBody>
      </p:sp>
      <p:sp>
        <p:nvSpPr>
          <p:cNvPr id="81934" name="TextBox 6"/>
          <p:cNvSpPr txBox="1">
            <a:spLocks noChangeArrowheads="1"/>
          </p:cNvSpPr>
          <p:nvPr/>
        </p:nvSpPr>
        <p:spPr bwMode="auto">
          <a:xfrm>
            <a:off x="3529013" y="6581775"/>
            <a:ext cx="1706562" cy="276225"/>
          </a:xfrm>
          <a:prstGeom prst="rect">
            <a:avLst/>
          </a:prstGeom>
          <a:noFill/>
          <a:ln w="9525">
            <a:noFill/>
            <a:miter lim="800000"/>
            <a:headEnd/>
            <a:tailEnd/>
          </a:ln>
        </p:spPr>
        <p:txBody>
          <a:bodyPr wrap="none">
            <a:spAutoFit/>
          </a:bodyPr>
          <a:lstStyle/>
          <a:p>
            <a:pPr algn="ctr"/>
            <a:r>
              <a:rPr lang="en-US" sz="1200" b="1"/>
              <a:t>Training Packet 6, 72</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BD960EFC-03D1-491C-A634-82651684D30D}" type="slidenum">
              <a:rPr lang="en-US" smtClean="0"/>
              <a:pPr/>
              <a:t>8</a:t>
            </a:fld>
            <a:endParaRPr lang="en-US" smtClean="0"/>
          </a:p>
        </p:txBody>
      </p:sp>
      <p:sp>
        <p:nvSpPr>
          <p:cNvPr id="9219" name="Rectangle 2"/>
          <p:cNvSpPr>
            <a:spLocks noGrp="1" noChangeArrowheads="1"/>
          </p:cNvSpPr>
          <p:nvPr>
            <p:ph type="title"/>
          </p:nvPr>
        </p:nvSpPr>
        <p:spPr/>
        <p:txBody>
          <a:bodyPr/>
          <a:lstStyle/>
          <a:p>
            <a:pPr eaLnBrk="1" hangingPunct="1"/>
            <a:r>
              <a:rPr lang="en-US" smtClean="0"/>
              <a:t>FCAT 2.0 R/M/S</a:t>
            </a:r>
            <a:br>
              <a:rPr lang="en-US" smtClean="0"/>
            </a:br>
            <a:r>
              <a:rPr lang="en-US" smtClean="0"/>
              <a:t>Students to be Tested</a:t>
            </a:r>
          </a:p>
        </p:txBody>
      </p:sp>
      <p:sp>
        <p:nvSpPr>
          <p:cNvPr id="9220" name="Rectangle 3"/>
          <p:cNvSpPr>
            <a:spLocks noGrp="1" noChangeArrowheads="1"/>
          </p:cNvSpPr>
          <p:nvPr>
            <p:ph type="body" idx="1"/>
          </p:nvPr>
        </p:nvSpPr>
        <p:spPr>
          <a:xfrm>
            <a:off x="228600" y="2057400"/>
            <a:ext cx="8686800" cy="4525963"/>
          </a:xfrm>
        </p:spPr>
        <p:txBody>
          <a:bodyPr/>
          <a:lstStyle/>
          <a:p>
            <a:pPr eaLnBrk="1" hangingPunct="1">
              <a:lnSpc>
                <a:spcPct val="100000"/>
              </a:lnSpc>
            </a:pPr>
            <a:r>
              <a:rPr lang="en-US" smtClean="0">
                <a:latin typeface="Palatino-Roman" charset="0"/>
              </a:rPr>
              <a:t>In general, all Florida public school students enrolled in tested grade levels participate in the </a:t>
            </a:r>
            <a:r>
              <a:rPr lang="en-US" b="1" smtClean="0">
                <a:latin typeface="Palatino-Roman" charset="0"/>
              </a:rPr>
              <a:t>FCAT 2.0</a:t>
            </a:r>
            <a:r>
              <a:rPr lang="en-US" smtClean="0">
                <a:latin typeface="Palatino-Roman" charset="0"/>
              </a:rPr>
              <a:t>, per Section 1008.22(3)(c)8, Florida Statutes (F.S.). Students must take the test(s) appropriate for the grade level in which they are enrolled.</a:t>
            </a:r>
          </a:p>
          <a:p>
            <a:pPr lvl="1" eaLnBrk="1" hangingPunct="1"/>
            <a:r>
              <a:rPr lang="en-US" smtClean="0">
                <a:latin typeface="Palatino-Roman" charset="0"/>
              </a:rPr>
              <a:t>Reading Grades 3-10</a:t>
            </a:r>
          </a:p>
          <a:p>
            <a:pPr lvl="1" eaLnBrk="1" hangingPunct="1"/>
            <a:r>
              <a:rPr lang="en-US" smtClean="0">
                <a:latin typeface="Palatino-Roman" charset="0"/>
              </a:rPr>
              <a:t>Mathematics Grades 3-8</a:t>
            </a:r>
          </a:p>
          <a:p>
            <a:pPr lvl="1" eaLnBrk="1" hangingPunct="1"/>
            <a:r>
              <a:rPr lang="en-US" smtClean="0">
                <a:latin typeface="Palatino-Roman" charset="0"/>
              </a:rPr>
              <a:t>Science Grades 5 and 8</a:t>
            </a:r>
          </a:p>
        </p:txBody>
      </p:sp>
      <p:sp>
        <p:nvSpPr>
          <p:cNvPr id="9221" name="TextBox 4"/>
          <p:cNvSpPr txBox="1">
            <a:spLocks noChangeArrowheads="1"/>
          </p:cNvSpPr>
          <p:nvPr/>
        </p:nvSpPr>
        <p:spPr bwMode="auto">
          <a:xfrm>
            <a:off x="3721100" y="6488113"/>
            <a:ext cx="1155700" cy="277812"/>
          </a:xfrm>
          <a:prstGeom prst="rect">
            <a:avLst/>
          </a:prstGeom>
          <a:noFill/>
          <a:ln w="9525">
            <a:noFill/>
            <a:miter lim="800000"/>
            <a:headEnd/>
            <a:tailEnd/>
          </a:ln>
        </p:spPr>
        <p:txBody>
          <a:bodyPr wrap="none">
            <a:spAutoFit/>
          </a:bodyPr>
          <a:lstStyle/>
          <a:p>
            <a:pPr algn="ctr"/>
            <a:r>
              <a:rPr lang="en-US" sz="1200" b="1"/>
              <a:t>RMS TAM 2-3</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5"/>
          <p:cNvSpPr>
            <a:spLocks noGrp="1"/>
          </p:cNvSpPr>
          <p:nvPr>
            <p:ph type="sldNum" sz="quarter" idx="12"/>
          </p:nvPr>
        </p:nvSpPr>
        <p:spPr>
          <a:noFill/>
        </p:spPr>
        <p:txBody>
          <a:bodyPr/>
          <a:lstStyle/>
          <a:p>
            <a:fld id="{71A3D360-A57A-4964-BC3E-B8073357D5CF}" type="slidenum">
              <a:rPr lang="en-US" smtClean="0"/>
              <a:pPr/>
              <a:t>80</a:t>
            </a:fld>
            <a:endParaRPr lang="en-US" smtClean="0"/>
          </a:p>
        </p:txBody>
      </p:sp>
      <p:sp>
        <p:nvSpPr>
          <p:cNvPr id="82947" name="Rectangle 2"/>
          <p:cNvSpPr>
            <a:spLocks noGrp="1" noChangeArrowheads="1"/>
          </p:cNvSpPr>
          <p:nvPr>
            <p:ph type="title"/>
          </p:nvPr>
        </p:nvSpPr>
        <p:spPr/>
        <p:txBody>
          <a:bodyPr/>
          <a:lstStyle/>
          <a:p>
            <a:pPr eaLnBrk="1" hangingPunct="1"/>
            <a:r>
              <a:rPr lang="en-US" smtClean="0"/>
              <a:t>PearsonAccess</a:t>
            </a:r>
            <a:br>
              <a:rPr lang="en-US" smtClean="0"/>
            </a:br>
            <a:r>
              <a:rPr lang="en-US" smtClean="0"/>
              <a:t>Resources</a:t>
            </a:r>
          </a:p>
        </p:txBody>
      </p:sp>
      <p:sp>
        <p:nvSpPr>
          <p:cNvPr id="82948" name="Rectangle 3"/>
          <p:cNvSpPr>
            <a:spLocks noGrp="1" noChangeArrowheads="1"/>
          </p:cNvSpPr>
          <p:nvPr>
            <p:ph type="body" idx="1"/>
          </p:nvPr>
        </p:nvSpPr>
        <p:spPr/>
        <p:txBody>
          <a:bodyPr/>
          <a:lstStyle/>
          <a:p>
            <a:pPr eaLnBrk="1" hangingPunct="1">
              <a:lnSpc>
                <a:spcPct val="90000"/>
              </a:lnSpc>
            </a:pPr>
            <a:r>
              <a:rPr lang="en-US" sz="2400" smtClean="0">
                <a:latin typeface="Palatino-Roman" charset="0"/>
              </a:rPr>
              <a:t>The following materials may be found on the PearsonAccess website (</a:t>
            </a:r>
            <a:r>
              <a:rPr lang="en-US" sz="2400" smtClean="0">
                <a:latin typeface="Palatino-Roman" charset="0"/>
                <a:hlinkClick r:id="rId3"/>
              </a:rPr>
              <a:t>www.PearsonAccess.com/fl</a:t>
            </a:r>
            <a:r>
              <a:rPr lang="en-US" sz="2400" smtClean="0">
                <a:latin typeface="Palatino-Roman" charset="0"/>
              </a:rPr>
              <a:t>) under the </a:t>
            </a:r>
            <a:r>
              <a:rPr lang="en-US" sz="2400" i="1" smtClean="0">
                <a:latin typeface="Palatino-Roman" charset="0"/>
              </a:rPr>
              <a:t>Support </a:t>
            </a:r>
            <a:r>
              <a:rPr lang="en-US" sz="2400" smtClean="0">
                <a:latin typeface="Palatino-Roman" charset="0"/>
              </a:rPr>
              <a:t>tab:</a:t>
            </a:r>
          </a:p>
          <a:p>
            <a:pPr lvl="1" eaLnBrk="1" hangingPunct="1">
              <a:lnSpc>
                <a:spcPct val="90000"/>
              </a:lnSpc>
            </a:pPr>
            <a:r>
              <a:rPr lang="en-US" sz="2400" smtClean="0">
                <a:latin typeface="Palatino-Roman" charset="0"/>
              </a:rPr>
              <a:t>Test administration manuals</a:t>
            </a:r>
          </a:p>
          <a:p>
            <a:pPr lvl="1" eaLnBrk="1" hangingPunct="1">
              <a:lnSpc>
                <a:spcPct val="90000"/>
              </a:lnSpc>
            </a:pPr>
            <a:r>
              <a:rPr lang="en-US" sz="2400" smtClean="0">
                <a:latin typeface="Palatino-Roman" charset="0"/>
              </a:rPr>
              <a:t>Forms to report missing materials and test irregularities/security breaches</a:t>
            </a:r>
          </a:p>
          <a:p>
            <a:pPr lvl="1" eaLnBrk="1" hangingPunct="1">
              <a:lnSpc>
                <a:spcPct val="90000"/>
              </a:lnSpc>
            </a:pPr>
            <a:r>
              <a:rPr lang="en-US" sz="2400" smtClean="0">
                <a:latin typeface="Palatino-Roman" charset="0"/>
              </a:rPr>
              <a:t>Training materials</a:t>
            </a:r>
          </a:p>
          <a:p>
            <a:pPr lvl="1" eaLnBrk="1" hangingPunct="1">
              <a:lnSpc>
                <a:spcPct val="90000"/>
              </a:lnSpc>
            </a:pPr>
            <a:r>
              <a:rPr lang="en-US" sz="2400" smtClean="0">
                <a:latin typeface="Palatino-Roman" charset="0"/>
              </a:rPr>
              <a:t>Comment forms</a:t>
            </a:r>
          </a:p>
          <a:p>
            <a:pPr lvl="1" eaLnBrk="1" hangingPunct="1">
              <a:lnSpc>
                <a:spcPct val="90000"/>
              </a:lnSpc>
            </a:pPr>
            <a:r>
              <a:rPr lang="en-US" sz="2400" smtClean="0">
                <a:latin typeface="Palatino-Roman" charset="0"/>
              </a:rPr>
              <a:t>Blank Administration Record/Security Checklist</a:t>
            </a:r>
          </a:p>
          <a:p>
            <a:pPr lvl="1" eaLnBrk="1" hangingPunct="1">
              <a:lnSpc>
                <a:spcPct val="90000"/>
              </a:lnSpc>
            </a:pPr>
            <a:r>
              <a:rPr lang="en-US" sz="2400" smtClean="0">
                <a:latin typeface="Palatino-Roman" charset="0"/>
              </a:rPr>
              <a:t>Security Log</a:t>
            </a:r>
          </a:p>
          <a:p>
            <a:pPr lvl="1" eaLnBrk="1" hangingPunct="1">
              <a:lnSpc>
                <a:spcPct val="90000"/>
              </a:lnSpc>
            </a:pPr>
            <a:r>
              <a:rPr lang="en-US" sz="2400" smtClean="0">
                <a:latin typeface="Palatino-Roman" charset="0"/>
              </a:rPr>
              <a:t>Materials Return Lists</a:t>
            </a:r>
          </a:p>
          <a:p>
            <a:pPr lvl="1" eaLnBrk="1" hangingPunct="1">
              <a:lnSpc>
                <a:spcPct val="90000"/>
              </a:lnSpc>
            </a:pPr>
            <a:r>
              <a:rPr lang="en-US" sz="2400" smtClean="0">
                <a:latin typeface="Palatino-Roman" charset="0"/>
              </a:rPr>
              <a:t>Braille Scripts</a:t>
            </a:r>
          </a:p>
          <a:p>
            <a:pPr eaLnBrk="1" hangingPunct="1">
              <a:lnSpc>
                <a:spcPct val="70000"/>
              </a:lnSpc>
            </a:pPr>
            <a:endParaRPr lang="en-US" sz="2800" smtClean="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5"/>
          <p:cNvSpPr>
            <a:spLocks noGrp="1"/>
          </p:cNvSpPr>
          <p:nvPr>
            <p:ph type="sldNum" sz="quarter" idx="12"/>
          </p:nvPr>
        </p:nvSpPr>
        <p:spPr>
          <a:noFill/>
        </p:spPr>
        <p:txBody>
          <a:bodyPr/>
          <a:lstStyle/>
          <a:p>
            <a:fld id="{74EC91DE-8F46-4053-A024-719D1E1E9103}" type="slidenum">
              <a:rPr lang="en-US" smtClean="0"/>
              <a:pPr/>
              <a:t>81</a:t>
            </a:fld>
            <a:endParaRPr lang="en-US" smtClean="0"/>
          </a:p>
        </p:txBody>
      </p:sp>
      <p:sp>
        <p:nvSpPr>
          <p:cNvPr id="83971" name="Rectangle 2"/>
          <p:cNvSpPr>
            <a:spLocks noGrp="1" noChangeArrowheads="1"/>
          </p:cNvSpPr>
          <p:nvPr>
            <p:ph type="title"/>
          </p:nvPr>
        </p:nvSpPr>
        <p:spPr/>
        <p:txBody>
          <a:bodyPr/>
          <a:lstStyle/>
          <a:p>
            <a:pPr eaLnBrk="1" hangingPunct="1"/>
            <a:r>
              <a:rPr lang="en-US" smtClean="0"/>
              <a:t>Comment Forms</a:t>
            </a:r>
          </a:p>
        </p:txBody>
      </p:sp>
      <p:sp>
        <p:nvSpPr>
          <p:cNvPr id="83972" name="Rectangle 3"/>
          <p:cNvSpPr>
            <a:spLocks noGrp="1" noChangeArrowheads="1"/>
          </p:cNvSpPr>
          <p:nvPr>
            <p:ph type="body" idx="1"/>
          </p:nvPr>
        </p:nvSpPr>
        <p:spPr/>
        <p:txBody>
          <a:bodyPr/>
          <a:lstStyle/>
          <a:p>
            <a:pPr eaLnBrk="1" hangingPunct="1"/>
            <a:r>
              <a:rPr lang="en-US" smtClean="0">
                <a:solidFill>
                  <a:srgbClr val="000000"/>
                </a:solidFill>
              </a:rPr>
              <a:t>After testing, test administrators and school coordinators are encouraged to complete a Writing, Retake, and RMS comment form located at </a:t>
            </a:r>
            <a:r>
              <a:rPr lang="en-US" smtClean="0">
                <a:solidFill>
                  <a:srgbClr val="000000"/>
                </a:solidFill>
                <a:hlinkClick r:id="rId3"/>
              </a:rPr>
              <a:t>www.PearsonAccess.com/fl</a:t>
            </a:r>
            <a:r>
              <a:rPr lang="en-US" smtClean="0">
                <a:solidFill>
                  <a:srgbClr val="000000"/>
                </a:solidFill>
              </a:rPr>
              <a:t> under the </a:t>
            </a:r>
            <a:r>
              <a:rPr lang="en-US" i="1" smtClean="0">
                <a:solidFill>
                  <a:srgbClr val="000000"/>
                </a:solidFill>
              </a:rPr>
              <a:t>Support</a:t>
            </a:r>
            <a:r>
              <a:rPr lang="en-US" smtClean="0">
                <a:solidFill>
                  <a:srgbClr val="000000"/>
                </a:solidFill>
              </a:rPr>
              <a:t> tab. </a:t>
            </a:r>
          </a:p>
          <a:p>
            <a:pPr eaLnBrk="1" hangingPunct="1"/>
            <a:endParaRPr lang="en-US" smtClean="0">
              <a:solidFill>
                <a:srgbClr val="000000"/>
              </a:solidFill>
            </a:endParaRPr>
          </a:p>
          <a:p>
            <a:pPr eaLnBrk="1" hangingPunct="1"/>
            <a:r>
              <a:rPr lang="en-US" smtClean="0">
                <a:solidFill>
                  <a:srgbClr val="000000"/>
                </a:solidFill>
              </a:rPr>
              <a:t>Thank you for your valuable feedback!</a:t>
            </a:r>
          </a:p>
          <a:p>
            <a:pPr eaLnBrk="1" hangingPunct="1"/>
            <a:endParaRPr lang="en-US" smtClean="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5"/>
          <p:cNvSpPr>
            <a:spLocks noGrp="1"/>
          </p:cNvSpPr>
          <p:nvPr>
            <p:ph type="sldNum" sz="quarter" idx="12"/>
          </p:nvPr>
        </p:nvSpPr>
        <p:spPr>
          <a:noFill/>
        </p:spPr>
        <p:txBody>
          <a:bodyPr/>
          <a:lstStyle/>
          <a:p>
            <a:fld id="{C975535D-4817-4828-A8FB-DF6C4511B52B}" type="slidenum">
              <a:rPr lang="en-US" smtClean="0"/>
              <a:pPr/>
              <a:t>82</a:t>
            </a:fld>
            <a:endParaRPr lang="en-US" smtClean="0"/>
          </a:p>
        </p:txBody>
      </p:sp>
      <p:sp>
        <p:nvSpPr>
          <p:cNvPr id="84995" name="Rectangle 2"/>
          <p:cNvSpPr>
            <a:spLocks noGrp="1" noChangeArrowheads="1"/>
          </p:cNvSpPr>
          <p:nvPr>
            <p:ph type="title"/>
          </p:nvPr>
        </p:nvSpPr>
        <p:spPr/>
        <p:txBody>
          <a:bodyPr/>
          <a:lstStyle/>
          <a:p>
            <a:pPr eaLnBrk="1" hangingPunct="1"/>
            <a:r>
              <a:rPr lang="en-US" smtClean="0"/>
              <a:t>Reminders</a:t>
            </a:r>
          </a:p>
        </p:txBody>
      </p:sp>
      <p:sp>
        <p:nvSpPr>
          <p:cNvPr id="84996" name="Rectangle 3"/>
          <p:cNvSpPr>
            <a:spLocks noGrp="1" noChangeArrowheads="1"/>
          </p:cNvSpPr>
          <p:nvPr>
            <p:ph type="body" idx="1"/>
          </p:nvPr>
        </p:nvSpPr>
        <p:spPr>
          <a:xfrm>
            <a:off x="533400" y="2057400"/>
            <a:ext cx="8229600" cy="4525963"/>
          </a:xfrm>
          <a:noFill/>
        </p:spPr>
        <p:txBody>
          <a:bodyPr/>
          <a:lstStyle/>
          <a:p>
            <a:pPr eaLnBrk="1" hangingPunct="1">
              <a:lnSpc>
                <a:spcPct val="85000"/>
              </a:lnSpc>
            </a:pPr>
            <a:r>
              <a:rPr lang="en-US" sz="2000" b="1" smtClean="0"/>
              <a:t>Inappropriate actions by school or district personnel before, during, or after test administration may result in consequences such as test invalidations and/or loss of teaching certification. </a:t>
            </a:r>
          </a:p>
          <a:p>
            <a:pPr eaLnBrk="1" hangingPunct="1">
              <a:lnSpc>
                <a:spcPct val="85000"/>
              </a:lnSpc>
            </a:pPr>
            <a:r>
              <a:rPr lang="en-US" sz="2000" smtClean="0"/>
              <a:t>All personnel involved in test administration must read and sign an </a:t>
            </a:r>
            <a:r>
              <a:rPr lang="en-US" sz="2000" i="1" smtClean="0"/>
              <a:t>FCAT/FCAT 2.0 Administration and Security Agreement</a:t>
            </a:r>
            <a:r>
              <a:rPr lang="en-US" sz="2000" smtClean="0"/>
              <a:t> (corrected version provided online and in manual shipments).</a:t>
            </a:r>
          </a:p>
          <a:p>
            <a:pPr eaLnBrk="1" hangingPunct="1">
              <a:lnSpc>
                <a:spcPct val="85000"/>
              </a:lnSpc>
            </a:pPr>
            <a:r>
              <a:rPr lang="en-US" sz="2000" smtClean="0"/>
              <a:t>Test administrators must sign a </a:t>
            </a:r>
            <a:r>
              <a:rPr lang="en-US" sz="2000" i="1" smtClean="0"/>
              <a:t>Test Administrator Prohibited Activities Agreement</a:t>
            </a:r>
            <a:r>
              <a:rPr lang="en-US" sz="2000" smtClean="0"/>
              <a:t>, provided in Appendix C in manuals.</a:t>
            </a:r>
          </a:p>
          <a:p>
            <a:pPr eaLnBrk="1" hangingPunct="1">
              <a:lnSpc>
                <a:spcPct val="85000"/>
              </a:lnSpc>
            </a:pPr>
            <a:r>
              <a:rPr lang="en-US" sz="2000" smtClean="0"/>
              <a:t>Test administrators must NOT administer the FCAT to their family members. Students related to their assigned test administrator </a:t>
            </a:r>
            <a:r>
              <a:rPr lang="en-US" sz="2000" smtClean="0">
                <a:latin typeface="Palatino-Roman" charset="0"/>
              </a:rPr>
              <a:t>should be reassigned to an alternate test administrator.</a:t>
            </a:r>
          </a:p>
          <a:p>
            <a:pPr eaLnBrk="1" hangingPunct="1">
              <a:lnSpc>
                <a:spcPct val="85000"/>
              </a:lnSpc>
            </a:pPr>
            <a:r>
              <a:rPr lang="en-US" sz="2000" smtClean="0"/>
              <a:t>Students may not have any electronic or recording devices at their desks, in their pockets, or anywhere they can reach them during testing, even if the devices are turned off or the students do not use them. </a:t>
            </a:r>
          </a:p>
          <a:p>
            <a:pPr eaLnBrk="1" hangingPunct="1">
              <a:lnSpc>
                <a:spcPct val="85000"/>
              </a:lnSpc>
            </a:pPr>
            <a:endParaRPr lang="en-US" sz="2000" smtClean="0">
              <a:latin typeface="Palatino-Roman" charset="0"/>
            </a:endParaRPr>
          </a:p>
          <a:p>
            <a:pPr eaLnBrk="1" hangingPunct="1">
              <a:lnSpc>
                <a:spcPct val="85000"/>
              </a:lnSpc>
              <a:buFontTx/>
              <a:buNone/>
            </a:pPr>
            <a:endParaRPr lang="en-US" sz="2000" smtClean="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5"/>
          <p:cNvSpPr>
            <a:spLocks noGrp="1"/>
          </p:cNvSpPr>
          <p:nvPr>
            <p:ph type="sldNum" sz="quarter" idx="12"/>
          </p:nvPr>
        </p:nvSpPr>
        <p:spPr>
          <a:noFill/>
        </p:spPr>
        <p:txBody>
          <a:bodyPr/>
          <a:lstStyle/>
          <a:p>
            <a:fld id="{91F78FC8-4A2E-458E-A21F-F930E394D64E}" type="slidenum">
              <a:rPr lang="en-US" smtClean="0"/>
              <a:pPr/>
              <a:t>83</a:t>
            </a:fld>
            <a:endParaRPr lang="en-US" smtClean="0"/>
          </a:p>
        </p:txBody>
      </p:sp>
      <p:sp>
        <p:nvSpPr>
          <p:cNvPr id="86019" name="Rectangle 2"/>
          <p:cNvSpPr>
            <a:spLocks noGrp="1" noChangeArrowheads="1"/>
          </p:cNvSpPr>
          <p:nvPr>
            <p:ph type="title"/>
          </p:nvPr>
        </p:nvSpPr>
        <p:spPr/>
        <p:txBody>
          <a:bodyPr/>
          <a:lstStyle/>
          <a:p>
            <a:pPr eaLnBrk="1" hangingPunct="1"/>
            <a:r>
              <a:rPr lang="en-US" smtClean="0"/>
              <a:t>Reminders</a:t>
            </a:r>
          </a:p>
        </p:txBody>
      </p:sp>
      <p:sp>
        <p:nvSpPr>
          <p:cNvPr id="86020" name="Rectangle 3"/>
          <p:cNvSpPr>
            <a:spLocks noGrp="1" noChangeArrowheads="1"/>
          </p:cNvSpPr>
          <p:nvPr>
            <p:ph type="body" idx="1"/>
          </p:nvPr>
        </p:nvSpPr>
        <p:spPr>
          <a:xfrm>
            <a:off x="381000" y="2133600"/>
            <a:ext cx="8229600" cy="4525963"/>
          </a:xfrm>
          <a:noFill/>
        </p:spPr>
        <p:txBody>
          <a:bodyPr/>
          <a:lstStyle/>
          <a:p>
            <a:pPr eaLnBrk="1" hangingPunct="1"/>
            <a:r>
              <a:rPr lang="en-US" sz="2400" smtClean="0"/>
              <a:t>If a student begins a session and leaves campus without finishing (due to an appointment, illness, etc.), he or she will NOT be allowed to complete that session. </a:t>
            </a:r>
          </a:p>
          <a:p>
            <a:pPr eaLnBrk="1" hangingPunct="1"/>
            <a:r>
              <a:rPr lang="en-US" sz="2400" smtClean="0"/>
              <a:t>A student with the accommodation of extra time must complete one session before continuing to the next session.</a:t>
            </a:r>
            <a:endParaRPr lang="en-US" sz="2400" b="1" smtClean="0"/>
          </a:p>
          <a:p>
            <a:pPr eaLnBrk="1" hangingPunct="1"/>
            <a:r>
              <a:rPr lang="en-US" sz="2400" smtClean="0"/>
              <a:t>Test administrators are required to use ALL of the allotted time in each session and should not end a session early.</a:t>
            </a:r>
          </a:p>
          <a:p>
            <a:pPr eaLnBrk="1" hangingPunct="1"/>
            <a:r>
              <a:rPr lang="en-US" sz="2400" smtClean="0"/>
              <a:t>FCAT 2.0 Rulers for </a:t>
            </a:r>
            <a:r>
              <a:rPr lang="en-US" sz="2400" b="1" smtClean="0"/>
              <a:t>Session 2 only </a:t>
            </a:r>
            <a:r>
              <a:rPr lang="en-US" sz="2400" smtClean="0"/>
              <a:t>of Grades 3 and 4 Mathematics will be provided on perforated sheets with other test materials. </a:t>
            </a:r>
            <a:r>
              <a:rPr lang="en-US" sz="2400" b="1" smtClean="0"/>
              <a:t>Rulers must not be distributed for Session 1.</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smtClean="0"/>
              <a:t>Contact Information</a:t>
            </a:r>
          </a:p>
        </p:txBody>
      </p:sp>
      <p:sp>
        <p:nvSpPr>
          <p:cNvPr id="3" name="Content Placeholder 2"/>
          <p:cNvSpPr>
            <a:spLocks noGrp="1"/>
          </p:cNvSpPr>
          <p:nvPr>
            <p:ph idx="1"/>
          </p:nvPr>
        </p:nvSpPr>
        <p:spPr/>
        <p:txBody>
          <a:bodyPr/>
          <a:lstStyle/>
          <a:p>
            <a:pPr algn="ctr">
              <a:buFontTx/>
              <a:buNone/>
              <a:defRPr/>
            </a:pPr>
            <a:r>
              <a:rPr lang="en-US" dirty="0" smtClean="0">
                <a:latin typeface="Palatino-Roman"/>
                <a:cs typeface="Tahoma" pitchFamily="34" charset="0"/>
              </a:rPr>
              <a:t>Student Assessment and Educational Testing </a:t>
            </a:r>
          </a:p>
          <a:p>
            <a:pPr algn="ctr">
              <a:buFontTx/>
              <a:buNone/>
              <a:defRPr/>
            </a:pPr>
            <a:endParaRPr lang="en-US" dirty="0" smtClean="0">
              <a:latin typeface="Palatino-Roman"/>
              <a:cs typeface="Tahoma" pitchFamily="34" charset="0"/>
            </a:endParaRPr>
          </a:p>
          <a:p>
            <a:pPr lvl="1" algn="ctr">
              <a:buFont typeface="Wingdings" pitchFamily="2" charset="2"/>
              <a:buNone/>
              <a:defRPr/>
            </a:pPr>
            <a:r>
              <a:rPr lang="en-US" dirty="0" smtClean="0">
                <a:latin typeface="Palatino-Roman"/>
                <a:cs typeface="Tahoma" pitchFamily="34" charset="0"/>
              </a:rPr>
              <a:t>Maria C. Bruguera, Director </a:t>
            </a:r>
          </a:p>
          <a:p>
            <a:pPr lvl="1" algn="ctr">
              <a:buFont typeface="Wingdings" pitchFamily="2" charset="2"/>
              <a:buNone/>
              <a:defRPr/>
            </a:pPr>
            <a:r>
              <a:rPr lang="en-US" dirty="0" smtClean="0">
                <a:latin typeface="Palatino-Roman"/>
                <a:cs typeface="Tahoma" pitchFamily="34" charset="0"/>
              </a:rPr>
              <a:t>Email: </a:t>
            </a:r>
            <a:r>
              <a:rPr lang="en-US" dirty="0" smtClean="0">
                <a:solidFill>
                  <a:schemeClr val="accent6">
                    <a:lumMod val="90000"/>
                    <a:lumOff val="10000"/>
                  </a:schemeClr>
                </a:solidFill>
                <a:latin typeface="Palatino-Roman"/>
                <a:cs typeface="Tahoma" pitchFamily="34" charset="0"/>
                <a:hlinkClick r:id="rId3"/>
              </a:rPr>
              <a:t>mbruguera@dadeschools.net</a:t>
            </a:r>
            <a:r>
              <a:rPr lang="en-US" dirty="0" smtClean="0">
                <a:solidFill>
                  <a:schemeClr val="accent6">
                    <a:lumMod val="90000"/>
                    <a:lumOff val="10000"/>
                  </a:schemeClr>
                </a:solidFill>
                <a:latin typeface="Palatino-Roman"/>
                <a:cs typeface="Tahoma" pitchFamily="34" charset="0"/>
              </a:rPr>
              <a:t> </a:t>
            </a:r>
            <a:r>
              <a:rPr lang="en-US" dirty="0" smtClean="0">
                <a:latin typeface="Palatino-Roman"/>
                <a:cs typeface="Tahoma" pitchFamily="34" charset="0"/>
              </a:rPr>
              <a:t> or </a:t>
            </a:r>
          </a:p>
          <a:p>
            <a:pPr lvl="1" algn="ctr">
              <a:buFont typeface="Wingdings" pitchFamily="2" charset="2"/>
              <a:buNone/>
              <a:defRPr/>
            </a:pPr>
            <a:r>
              <a:rPr lang="en-US" dirty="0" smtClean="0">
                <a:latin typeface="Palatino-Roman"/>
                <a:cs typeface="Tahoma" pitchFamily="34" charset="0"/>
              </a:rPr>
              <a:t>Mara Ugando, Staff Specialist</a:t>
            </a:r>
          </a:p>
          <a:p>
            <a:pPr lvl="1" algn="ctr">
              <a:buFont typeface="Wingdings" pitchFamily="2" charset="2"/>
              <a:buNone/>
              <a:defRPr/>
            </a:pPr>
            <a:r>
              <a:rPr lang="en-US" dirty="0" smtClean="0">
                <a:latin typeface="Palatino-Roman"/>
                <a:cs typeface="Tahoma" pitchFamily="34" charset="0"/>
              </a:rPr>
              <a:t>Email: </a:t>
            </a:r>
            <a:r>
              <a:rPr lang="en-US" dirty="0" smtClean="0">
                <a:solidFill>
                  <a:srgbClr val="C00000"/>
                </a:solidFill>
                <a:latin typeface="Palatino-Roman"/>
                <a:cs typeface="Tahoma" pitchFamily="34" charset="0"/>
                <a:hlinkClick r:id="rId4"/>
              </a:rPr>
              <a:t>mugando@dadeschools.net</a:t>
            </a:r>
            <a:endParaRPr lang="en-US" dirty="0" smtClean="0">
              <a:solidFill>
                <a:srgbClr val="C00000"/>
              </a:solidFill>
              <a:latin typeface="Palatino-Roman"/>
              <a:cs typeface="Tahoma" pitchFamily="34" charset="0"/>
            </a:endParaRPr>
          </a:p>
          <a:p>
            <a:pPr lvl="1" algn="ctr">
              <a:buFont typeface="Wingdings" pitchFamily="2" charset="2"/>
              <a:buNone/>
              <a:defRPr/>
            </a:pPr>
            <a:endParaRPr lang="en-US" dirty="0" smtClean="0">
              <a:latin typeface="Palatino-Roman"/>
              <a:cs typeface="Tahoma" pitchFamily="34" charset="0"/>
            </a:endParaRPr>
          </a:p>
          <a:p>
            <a:pPr algn="ctr">
              <a:buFontTx/>
              <a:buNone/>
              <a:defRPr/>
            </a:pPr>
            <a:r>
              <a:rPr lang="en-US" dirty="0" smtClean="0">
                <a:latin typeface="Palatino-Roman"/>
                <a:cs typeface="Tahoma" pitchFamily="34" charset="0"/>
              </a:rPr>
              <a:t>Phone: 305-995-7520</a:t>
            </a:r>
          </a:p>
          <a:p>
            <a:pPr algn="ctr">
              <a:buFontTx/>
              <a:buNone/>
              <a:defRPr/>
            </a:pPr>
            <a:r>
              <a:rPr lang="en-US" dirty="0" smtClean="0">
                <a:latin typeface="Palatino-Roman"/>
                <a:cs typeface="Tahoma" pitchFamily="34" charset="0"/>
              </a:rPr>
              <a:t>Fax: 305-995-7522</a:t>
            </a:r>
          </a:p>
          <a:p>
            <a:pPr>
              <a:defRPr/>
            </a:pPr>
            <a:endParaRPr lang="en-US" dirty="0"/>
          </a:p>
        </p:txBody>
      </p:sp>
      <p:sp>
        <p:nvSpPr>
          <p:cNvPr id="87044" name="Slide Number Placeholder 3"/>
          <p:cNvSpPr>
            <a:spLocks noGrp="1"/>
          </p:cNvSpPr>
          <p:nvPr>
            <p:ph type="sldNum" sz="quarter" idx="12"/>
          </p:nvPr>
        </p:nvSpPr>
        <p:spPr>
          <a:noFill/>
        </p:spPr>
        <p:txBody>
          <a:bodyPr/>
          <a:lstStyle/>
          <a:p>
            <a:fld id="{DA4A49A6-B1EE-4233-82DC-EB6A924910DD}" type="slidenum">
              <a:rPr lang="en-US" smtClean="0"/>
              <a:pPr/>
              <a:t>84</a:t>
            </a:fld>
            <a:endParaRPr lang="en-US" smtClean="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smtClean="0"/>
              <a:t>Training Materials </a:t>
            </a:r>
          </a:p>
        </p:txBody>
      </p:sp>
      <p:sp>
        <p:nvSpPr>
          <p:cNvPr id="3" name="Content Placeholder 2"/>
          <p:cNvSpPr>
            <a:spLocks noGrp="1"/>
          </p:cNvSpPr>
          <p:nvPr>
            <p:ph idx="1"/>
          </p:nvPr>
        </p:nvSpPr>
        <p:spPr/>
        <p:txBody>
          <a:bodyPr/>
          <a:lstStyle/>
          <a:p>
            <a:pPr marL="0" indent="0" algn="ctr" eaLnBrk="1" hangingPunct="1">
              <a:buFontTx/>
              <a:buNone/>
              <a:defRPr/>
            </a:pPr>
            <a:endParaRPr lang="en-US" dirty="0" smtClean="0">
              <a:latin typeface="Palatino-Roman"/>
              <a:cs typeface="Tahoma" pitchFamily="34" charset="0"/>
            </a:endParaRPr>
          </a:p>
          <a:p>
            <a:pPr marL="0" indent="0" algn="ctr" eaLnBrk="1" hangingPunct="1">
              <a:buFontTx/>
              <a:buNone/>
              <a:defRPr/>
            </a:pPr>
            <a:r>
              <a:rPr lang="en-US" dirty="0" smtClean="0">
                <a:latin typeface="Palatino-Roman"/>
                <a:cs typeface="Tahoma" pitchFamily="34" charset="0"/>
              </a:rPr>
              <a:t>The state’s training materials are available at </a:t>
            </a:r>
            <a:r>
              <a:rPr lang="en-US" dirty="0" smtClean="0">
                <a:latin typeface="Palatino-Roman"/>
              </a:rPr>
              <a:t>:</a:t>
            </a:r>
          </a:p>
          <a:p>
            <a:pPr marL="0" indent="0" algn="ctr" eaLnBrk="1" hangingPunct="1">
              <a:buFontTx/>
              <a:buNone/>
              <a:defRPr/>
            </a:pPr>
            <a:r>
              <a:rPr lang="en-US" b="1" dirty="0" smtClean="0">
                <a:latin typeface="Palatino-Roman"/>
                <a:hlinkClick r:id="rId3"/>
              </a:rPr>
              <a:t>www.PearsonAccess.com/fl</a:t>
            </a:r>
            <a:endParaRPr lang="en-US" b="1" dirty="0" smtClean="0">
              <a:latin typeface="Palatino-Roman"/>
            </a:endParaRPr>
          </a:p>
          <a:p>
            <a:pPr marL="0" indent="0" algn="ctr" eaLnBrk="1" hangingPunct="1">
              <a:buFontTx/>
              <a:buNone/>
              <a:defRPr/>
            </a:pPr>
            <a:r>
              <a:rPr lang="en-US" dirty="0" smtClean="0">
                <a:latin typeface="Palatino-Roman"/>
              </a:rPr>
              <a:t>click on </a:t>
            </a:r>
            <a:r>
              <a:rPr lang="en-US" b="1" i="1" dirty="0" smtClean="0">
                <a:latin typeface="Palatino-Roman"/>
              </a:rPr>
              <a:t>Support  </a:t>
            </a:r>
            <a:r>
              <a:rPr lang="en-US" dirty="0" smtClean="0">
                <a:latin typeface="Palatino-Roman"/>
              </a:rPr>
              <a:t>tab</a:t>
            </a:r>
          </a:p>
          <a:p>
            <a:pPr marL="0" indent="0" algn="ctr" eaLnBrk="1" hangingPunct="1">
              <a:buFontTx/>
              <a:buNone/>
              <a:defRPr/>
            </a:pPr>
            <a:r>
              <a:rPr lang="en-US" dirty="0" smtClean="0">
                <a:latin typeface="Palatino-Roman"/>
                <a:cs typeface="Tahoma" pitchFamily="34" charset="0"/>
              </a:rPr>
              <a:t>Training materials from today’s training are available at:</a:t>
            </a:r>
          </a:p>
          <a:p>
            <a:pPr marL="0" indent="0" algn="ctr" eaLnBrk="1" hangingPunct="1">
              <a:buFontTx/>
              <a:buNone/>
              <a:defRPr/>
            </a:pPr>
            <a:r>
              <a:rPr lang="en-US" dirty="0" smtClean="0">
                <a:latin typeface="Palatino-Roman"/>
                <a:cs typeface="Tahoma" pitchFamily="34" charset="0"/>
                <a:hlinkClick r:id="rId4"/>
              </a:rPr>
              <a:t>http://oada.dadeschools.net/TestChairInfo/InfoForTestChair.asp</a:t>
            </a:r>
            <a:r>
              <a:rPr lang="en-US" dirty="0" smtClean="0">
                <a:latin typeface="Palatino-Roman"/>
                <a:cs typeface="Tahoma" pitchFamily="34" charset="0"/>
              </a:rPr>
              <a:t> </a:t>
            </a:r>
          </a:p>
          <a:p>
            <a:pPr>
              <a:defRPr/>
            </a:pPr>
            <a:endParaRPr lang="en-US" dirty="0"/>
          </a:p>
        </p:txBody>
      </p:sp>
      <p:sp>
        <p:nvSpPr>
          <p:cNvPr id="88068" name="Slide Number Placeholder 3"/>
          <p:cNvSpPr>
            <a:spLocks noGrp="1"/>
          </p:cNvSpPr>
          <p:nvPr>
            <p:ph type="sldNum" sz="quarter" idx="12"/>
          </p:nvPr>
        </p:nvSpPr>
        <p:spPr>
          <a:noFill/>
        </p:spPr>
        <p:txBody>
          <a:bodyPr/>
          <a:lstStyle/>
          <a:p>
            <a:fld id="{BC2A0742-5218-46B6-A831-7AE0FE9C0A47}" type="slidenum">
              <a:rPr lang="en-US" smtClean="0"/>
              <a:pPr/>
              <a:t>85</a:t>
            </a:fld>
            <a:endParaRPr 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0" y="2154238"/>
            <a:ext cx="184150" cy="366712"/>
          </a:xfrm>
          <a:prstGeom prst="rect">
            <a:avLst/>
          </a:prstGeom>
          <a:noFill/>
          <a:ln w="12700" algn="ctr">
            <a:noFill/>
            <a:miter lim="800000"/>
            <a:headEnd/>
            <a:tailEnd/>
          </a:ln>
          <a:effectLst>
            <a:outerShdw dist="35921" dir="2700000" sy="50000" rotWithShape="0">
              <a:srgbClr val="875B0D">
                <a:alpha val="70000"/>
              </a:srgbClr>
            </a:outerShdw>
          </a:effectLst>
        </p:spPr>
        <p:txBody>
          <a:bodyPr wrap="none" anchor="ctr">
            <a:spAutoFit/>
          </a:bodyPr>
          <a:lstStyle/>
          <a:p>
            <a:pPr eaLnBrk="0" hangingPunct="0">
              <a:defRPr/>
            </a:pPr>
            <a:endParaRPr lang="en-US" dirty="0">
              <a:latin typeface="Arial" charset="0"/>
            </a:endParaRPr>
          </a:p>
        </p:txBody>
      </p:sp>
      <p:sp>
        <p:nvSpPr>
          <p:cNvPr id="18435" name="Rectangle 6"/>
          <p:cNvSpPr>
            <a:spLocks noChangeArrowheads="1"/>
          </p:cNvSpPr>
          <p:nvPr/>
        </p:nvSpPr>
        <p:spPr bwMode="auto">
          <a:xfrm>
            <a:off x="0" y="1981200"/>
            <a:ext cx="9144000" cy="4621213"/>
          </a:xfrm>
          <a:prstGeom prst="rect">
            <a:avLst/>
          </a:prstGeom>
          <a:noFill/>
          <a:ln w="9525">
            <a:noFill/>
            <a:miter lim="800000"/>
            <a:headEnd/>
            <a:tailEnd/>
          </a:ln>
        </p:spPr>
        <p:txBody>
          <a:bodyPr/>
          <a:lstStyle/>
          <a:p>
            <a:pPr marL="342900" indent="-342900">
              <a:spcAft>
                <a:spcPts val="300"/>
              </a:spcAft>
              <a:buClr>
                <a:schemeClr val="tx1"/>
              </a:buClr>
              <a:buFont typeface="Arial" charset="0"/>
              <a:buChar char="•"/>
              <a:defRPr/>
            </a:pPr>
            <a:r>
              <a:rPr lang="en-US" sz="2000" dirty="0"/>
              <a:t>Students eligible to participate in the </a:t>
            </a:r>
            <a:r>
              <a:rPr lang="en-US" sz="2000" b="1" dirty="0"/>
              <a:t>FCAT Reading Retake and FCAT Mathematics Retake (SSS forms)</a:t>
            </a:r>
          </a:p>
          <a:p>
            <a:pPr marL="800100" lvl="1" indent="-342900">
              <a:spcAft>
                <a:spcPts val="300"/>
              </a:spcAft>
              <a:buClr>
                <a:schemeClr val="tx1"/>
              </a:buClr>
              <a:buFont typeface="Arial" pitchFamily="34" charset="0"/>
              <a:buChar char="–"/>
              <a:defRPr/>
            </a:pPr>
            <a:r>
              <a:rPr lang="en-US" sz="2000" dirty="0"/>
              <a:t>Students who entered </a:t>
            </a:r>
            <a:r>
              <a:rPr lang="en-US" sz="2000" b="1" dirty="0"/>
              <a:t>Grade 9 prior to Fall 2009 </a:t>
            </a:r>
            <a:r>
              <a:rPr lang="en-US" sz="2000" dirty="0"/>
              <a:t>and are pursuing a standard Florida high school diploma</a:t>
            </a:r>
          </a:p>
          <a:p>
            <a:pPr marL="342900" indent="-342900">
              <a:spcAft>
                <a:spcPts val="300"/>
              </a:spcAft>
              <a:buClr>
                <a:schemeClr val="tx1"/>
              </a:buClr>
              <a:buFont typeface="Arial" charset="0"/>
              <a:buChar char="•"/>
              <a:defRPr/>
            </a:pPr>
            <a:r>
              <a:rPr lang="en-US" sz="2000" dirty="0"/>
              <a:t>Students eligible to participate in the </a:t>
            </a:r>
            <a:r>
              <a:rPr lang="en-US" sz="2000" b="1" dirty="0"/>
              <a:t>FCAT 2.0 Reading Retake and FCAT Mathematics Retake:   </a:t>
            </a:r>
          </a:p>
          <a:p>
            <a:pPr marL="800100" lvl="1" indent="-342900">
              <a:spcAft>
                <a:spcPts val="300"/>
              </a:spcAft>
              <a:buClr>
                <a:schemeClr val="tx1"/>
              </a:buClr>
              <a:buFont typeface="Arial" pitchFamily="34" charset="0"/>
              <a:buChar char="–"/>
              <a:defRPr/>
            </a:pPr>
            <a:r>
              <a:rPr lang="en-US" sz="2000" dirty="0"/>
              <a:t>Students who entered </a:t>
            </a:r>
            <a:r>
              <a:rPr lang="en-US" sz="2000" b="1" dirty="0"/>
              <a:t>Grade 9 in Fall 2009 </a:t>
            </a:r>
            <a:r>
              <a:rPr lang="en-US" sz="2000" dirty="0"/>
              <a:t>and are pursuing a standard Florida high school diploma </a:t>
            </a:r>
          </a:p>
          <a:p>
            <a:pPr marL="342900" lvl="1" indent="-342900">
              <a:spcAft>
                <a:spcPts val="300"/>
              </a:spcAft>
              <a:buClr>
                <a:schemeClr val="tx1"/>
              </a:buClr>
              <a:buFont typeface="Arial" charset="0"/>
              <a:buChar char="•"/>
              <a:defRPr/>
            </a:pPr>
            <a:r>
              <a:rPr lang="en-US" sz="2000" dirty="0"/>
              <a:t>Adult high school students who have not yet passed both parts of the FCAT required for graduation with a standard diploma</a:t>
            </a:r>
          </a:p>
          <a:p>
            <a:pPr marL="342900" lvl="1" indent="-342900">
              <a:spcAft>
                <a:spcPts val="300"/>
              </a:spcAft>
              <a:buClr>
                <a:schemeClr val="tx1"/>
              </a:buClr>
              <a:buFont typeface="Arial" charset="0"/>
              <a:buChar char="•"/>
              <a:defRPr/>
            </a:pPr>
            <a:r>
              <a:rPr lang="en-US" sz="2000" dirty="0"/>
              <a:t>Certificate of Completion students</a:t>
            </a:r>
          </a:p>
          <a:p>
            <a:pPr marL="342900" lvl="1" indent="-342900">
              <a:spcAft>
                <a:spcPts val="300"/>
              </a:spcAft>
              <a:buClr>
                <a:schemeClr val="tx1"/>
              </a:buClr>
              <a:buFont typeface="Arial" charset="0"/>
              <a:buChar char="•"/>
              <a:defRPr/>
            </a:pPr>
            <a:r>
              <a:rPr lang="en-US" sz="2000" dirty="0"/>
              <a:t>Students in the second and third year of the Three-Year Graduation Program</a:t>
            </a:r>
          </a:p>
          <a:p>
            <a:pPr marL="0" lvl="1" indent="-342900">
              <a:spcAft>
                <a:spcPts val="0"/>
              </a:spcAft>
              <a:buClr>
                <a:schemeClr val="tx1"/>
              </a:buClr>
              <a:defRPr/>
            </a:pPr>
            <a:r>
              <a:rPr lang="en-US" sz="2000" u="sng" dirty="0"/>
              <a:t>Note</a:t>
            </a:r>
            <a:r>
              <a:rPr lang="en-US" sz="2000" dirty="0"/>
              <a:t>: Students who entered </a:t>
            </a:r>
            <a:r>
              <a:rPr lang="en-US" sz="2000" b="1" dirty="0"/>
              <a:t>Grade 9 in Fall 2010 and beyond</a:t>
            </a:r>
            <a:r>
              <a:rPr lang="en-US" sz="2000" dirty="0"/>
              <a:t> do NOT take an FCAT/FCAT 2.0 Mathematics graduation test.</a:t>
            </a:r>
          </a:p>
        </p:txBody>
      </p:sp>
      <p:sp>
        <p:nvSpPr>
          <p:cNvPr id="10244" name="Slide Number Placeholder 9"/>
          <p:cNvSpPr>
            <a:spLocks noGrp="1"/>
          </p:cNvSpPr>
          <p:nvPr>
            <p:ph type="sldNum" sz="quarter" idx="12"/>
          </p:nvPr>
        </p:nvSpPr>
        <p:spPr>
          <a:noFill/>
        </p:spPr>
        <p:txBody>
          <a:bodyPr/>
          <a:lstStyle/>
          <a:p>
            <a:fld id="{A640ECD4-A3E5-42AB-B428-4EADE6D1E58A}" type="slidenum">
              <a:rPr lang="en-US" smtClean="0"/>
              <a:pPr/>
              <a:t>9</a:t>
            </a:fld>
            <a:endParaRPr lang="en-US" smtClean="0"/>
          </a:p>
        </p:txBody>
      </p:sp>
      <p:sp>
        <p:nvSpPr>
          <p:cNvPr id="10245" name="Rectangle 2"/>
          <p:cNvSpPr>
            <a:spLocks noChangeArrowheads="1"/>
          </p:cNvSpPr>
          <p:nvPr/>
        </p:nvSpPr>
        <p:spPr bwMode="auto">
          <a:xfrm>
            <a:off x="0" y="381000"/>
            <a:ext cx="8723313" cy="1600200"/>
          </a:xfrm>
          <a:prstGeom prst="rect">
            <a:avLst/>
          </a:prstGeom>
          <a:noFill/>
          <a:ln w="9525">
            <a:noFill/>
            <a:miter lim="800000"/>
            <a:headEnd/>
            <a:tailEnd/>
          </a:ln>
        </p:spPr>
        <p:txBody>
          <a:bodyPr anchor="b"/>
          <a:lstStyle/>
          <a:p>
            <a:r>
              <a:rPr lang="en-US" sz="4000">
                <a:cs typeface="Tahoma" pitchFamily="34" charset="0"/>
              </a:rPr>
              <a:t>FCAT/FCAT 2.0 Retakes</a:t>
            </a:r>
          </a:p>
          <a:p>
            <a:r>
              <a:rPr lang="en-US" sz="4000">
                <a:cs typeface="Tahoma" pitchFamily="34" charset="0"/>
              </a:rPr>
              <a:t>Students to be Tested</a:t>
            </a:r>
          </a:p>
        </p:txBody>
      </p:sp>
      <p:sp>
        <p:nvSpPr>
          <p:cNvPr id="10246" name="TextBox 4"/>
          <p:cNvSpPr txBox="1">
            <a:spLocks noChangeArrowheads="1"/>
          </p:cNvSpPr>
          <p:nvPr/>
        </p:nvSpPr>
        <p:spPr bwMode="auto">
          <a:xfrm>
            <a:off x="3789363" y="6477000"/>
            <a:ext cx="1019175" cy="276225"/>
          </a:xfrm>
          <a:prstGeom prst="rect">
            <a:avLst/>
          </a:prstGeom>
          <a:noFill/>
          <a:ln w="9525">
            <a:noFill/>
            <a:miter lim="800000"/>
            <a:headEnd/>
            <a:tailEnd/>
          </a:ln>
        </p:spPr>
        <p:txBody>
          <a:bodyPr>
            <a:spAutoFit/>
          </a:bodyPr>
          <a:lstStyle/>
          <a:p>
            <a:pPr algn="ctr"/>
            <a:r>
              <a:rPr lang="en-US" sz="1200" b="1"/>
              <a:t>RMS TAM 2</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4054</TotalTime>
  <Words>6767</Words>
  <Application>Microsoft Office PowerPoint</Application>
  <PresentationFormat>On-screen Show (4:3)</PresentationFormat>
  <Paragraphs>1063</Paragraphs>
  <Slides>85</Slides>
  <Notes>85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85</vt:i4>
      </vt:variant>
    </vt:vector>
  </HeadingPairs>
  <TitlesOfParts>
    <vt:vector size="99" baseType="lpstr">
      <vt:lpstr>Arial</vt:lpstr>
      <vt:lpstr>Tahoma</vt:lpstr>
      <vt:lpstr>Palatino-Roman</vt:lpstr>
      <vt:lpstr>Cambria</vt:lpstr>
      <vt:lpstr>Times New Roman</vt:lpstr>
      <vt:lpstr>Microsoft Sans Serif</vt:lpstr>
      <vt:lpstr>Wingdings</vt:lpstr>
      <vt:lpstr>Wingdings 2</vt:lpstr>
      <vt:lpstr>MS PGothic</vt:lpstr>
      <vt:lpstr>Palatino-Bold</vt:lpstr>
      <vt:lpstr>Symbol</vt:lpstr>
      <vt:lpstr>Calibri</vt:lpstr>
      <vt:lpstr>+mj-lt</vt:lpstr>
      <vt:lpstr>Default Design</vt:lpstr>
      <vt:lpstr> Spring 2012 Training Materials </vt:lpstr>
      <vt:lpstr>Overview</vt:lpstr>
      <vt:lpstr>FCAT/FCAT 2.0  Testing Windows</vt:lpstr>
      <vt:lpstr>Writing Daily  Administration Schedule</vt:lpstr>
      <vt:lpstr>Retake Daily  Administration Schedule</vt:lpstr>
      <vt:lpstr>RMS Daily  Administration Schedule</vt:lpstr>
      <vt:lpstr>FCAT Writing Students to be Tested</vt:lpstr>
      <vt:lpstr>FCAT 2.0 R/M/S Students to be Tested</vt:lpstr>
      <vt:lpstr>Slide 9</vt:lpstr>
      <vt:lpstr>Students to be Tested:  Special Programs </vt:lpstr>
      <vt:lpstr>Students to be Tested</vt:lpstr>
      <vt:lpstr>Students to be Tested</vt:lpstr>
      <vt:lpstr>Administration  Accommodations</vt:lpstr>
      <vt:lpstr>Administration  Accommodations</vt:lpstr>
      <vt:lpstr>Test Accommodations  Field in ISIS</vt:lpstr>
      <vt:lpstr>PreID File Submission Dates </vt:lpstr>
      <vt:lpstr>FCAT/FCAT 2.0  W/R/M/S/Retake Preidentified Student Labels</vt:lpstr>
      <vt:lpstr>FCAT/FCAT 2.0  W/R/M/S/Retake Preidentified Student Labels</vt:lpstr>
      <vt:lpstr>FCAT/FCAT 2.0  W/R/M/S/Retake Preidentified Student Labels</vt:lpstr>
      <vt:lpstr>FCAT/FCAT 2.0 W/R/M/S/Retake  Preidentified Student Labels</vt:lpstr>
      <vt:lpstr>FCAT Writing Test Materials</vt:lpstr>
      <vt:lpstr>FCAT 2.0 R/M/S Elementary School Test Materials</vt:lpstr>
      <vt:lpstr>FCAT 2.0 R/M/S  Middle School Test Materials</vt:lpstr>
      <vt:lpstr>FCAT/FCAT 2.0  R/M/S/Retake High School Test Materials</vt:lpstr>
      <vt:lpstr>FCAT/FCAT 2.0  W/R/M/S/Retake Security Numbers</vt:lpstr>
      <vt:lpstr>FCAT/FCAT 2.0  W/R/M/S/Retake Security Numbers</vt:lpstr>
      <vt:lpstr>FCAT/FCAT 2.0  W/R/M/S/Retake  Pre-populated Security Checklist</vt:lpstr>
      <vt:lpstr>FCAT/FCAT 2.0  W/R/M/S/Retake  Required Administration  Information</vt:lpstr>
      <vt:lpstr>FCAT/FCAT 2.0  W/R/M/S/Retake  Security Log</vt:lpstr>
      <vt:lpstr>FCAT/FCAT 2.0  W/R/M/S/Retake  Seating Charts</vt:lpstr>
      <vt:lpstr>FCAT/FCAT 2.0 W/R/M/S/Retake  Test Group Code</vt:lpstr>
      <vt:lpstr>Test Administration and  Security Procedures </vt:lpstr>
      <vt:lpstr>Prohibited Activities:  Florida Statute and  State Board Education Rule</vt:lpstr>
      <vt:lpstr>Test Security Procedures:  Student Pledge</vt:lpstr>
      <vt:lpstr>Prohibited Activities: Electronic Devices</vt:lpstr>
      <vt:lpstr>Example of  Prohibited Activity </vt:lpstr>
      <vt:lpstr>Reporting Testing  Irregularities</vt:lpstr>
      <vt:lpstr>Caveon Forensic Analyses</vt:lpstr>
      <vt:lpstr>Test Invalidation</vt:lpstr>
      <vt:lpstr>Test Invalidation</vt:lpstr>
      <vt:lpstr>Slide 41</vt:lpstr>
      <vt:lpstr>Test Administrator  before testing </vt:lpstr>
      <vt:lpstr>Test Administrator  before testing</vt:lpstr>
      <vt:lpstr>Test Administrator  before testing</vt:lpstr>
      <vt:lpstr>Test Administrator  before testing</vt:lpstr>
      <vt:lpstr>Test Administrator during testing</vt:lpstr>
      <vt:lpstr>Test Administrator during testing</vt:lpstr>
      <vt:lpstr>Test Administrator during testing</vt:lpstr>
      <vt:lpstr>Test Administrator after testing</vt:lpstr>
      <vt:lpstr>Slide 50</vt:lpstr>
      <vt:lpstr>School Coordinator before testing</vt:lpstr>
      <vt:lpstr>School Coordinator before testing</vt:lpstr>
      <vt:lpstr>School Coordinator before testing</vt:lpstr>
      <vt:lpstr>School Coordinator before testing</vt:lpstr>
      <vt:lpstr>School Coordinator before testing</vt:lpstr>
      <vt:lpstr>School Coordinator before testing</vt:lpstr>
      <vt:lpstr>School Coordinator before testing</vt:lpstr>
      <vt:lpstr>School Coordinator before testing</vt:lpstr>
      <vt:lpstr>School Coordinator during testing</vt:lpstr>
      <vt:lpstr>School Coordinator during testing</vt:lpstr>
      <vt:lpstr>School Coordinator after testing</vt:lpstr>
      <vt:lpstr>School Coordinator after testing</vt:lpstr>
      <vt:lpstr>School Coordinator after testing</vt:lpstr>
      <vt:lpstr>School Coordinator after testing</vt:lpstr>
      <vt:lpstr>School Coordinator after testing</vt:lpstr>
      <vt:lpstr>School Coordinator after testing</vt:lpstr>
      <vt:lpstr>Slide 67</vt:lpstr>
      <vt:lpstr>School Coordinator after testing</vt:lpstr>
      <vt:lpstr>School Coordinator after testing</vt:lpstr>
      <vt:lpstr>School Coordinator after testing</vt:lpstr>
      <vt:lpstr>School Coordinator after testing</vt:lpstr>
      <vt:lpstr>School Coordinator after testing</vt:lpstr>
      <vt:lpstr>School Coordinator after testing</vt:lpstr>
      <vt:lpstr>School Coordinator after testing</vt:lpstr>
      <vt:lpstr>School Coordinator after testing</vt:lpstr>
      <vt:lpstr>School Coordinator after testing</vt:lpstr>
      <vt:lpstr>Return Schedule: FCAT Writing</vt:lpstr>
      <vt:lpstr>Return Schedule: Retake and RMS</vt:lpstr>
      <vt:lpstr>Pick-up Schedule: Retake and RMS</vt:lpstr>
      <vt:lpstr>PearsonAccess Resources</vt:lpstr>
      <vt:lpstr>Comment Forms</vt:lpstr>
      <vt:lpstr>Reminders</vt:lpstr>
      <vt:lpstr>Reminders</vt:lpstr>
      <vt:lpstr>Contact Information</vt:lpstr>
      <vt:lpstr>Training Materials </vt:lpstr>
    </vt:vector>
  </TitlesOfParts>
  <Company>Florida Department of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Susie Lee</dc:creator>
  <cp:lastModifiedBy>253557</cp:lastModifiedBy>
  <cp:revision>325</cp:revision>
  <dcterms:created xsi:type="dcterms:W3CDTF">2012-01-09T14:03:07Z</dcterms:created>
  <dcterms:modified xsi:type="dcterms:W3CDTF">2012-02-08T16:49:36Z</dcterms:modified>
</cp:coreProperties>
</file>