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8" r:id="rId4"/>
  </p:sldMasterIdLst>
  <p:notesMasterIdLst>
    <p:notesMasterId r:id="rId60"/>
  </p:notesMasterIdLst>
  <p:sldIdLst>
    <p:sldId id="366" r:id="rId5"/>
    <p:sldId id="382" r:id="rId6"/>
    <p:sldId id="403" r:id="rId7"/>
    <p:sldId id="365" r:id="rId8"/>
    <p:sldId id="470" r:id="rId9"/>
    <p:sldId id="297" r:id="rId10"/>
    <p:sldId id="404" r:id="rId11"/>
    <p:sldId id="406" r:id="rId12"/>
    <p:sldId id="473" r:id="rId13"/>
    <p:sldId id="407" r:id="rId14"/>
    <p:sldId id="408" r:id="rId15"/>
    <p:sldId id="472" r:id="rId16"/>
    <p:sldId id="410" r:id="rId17"/>
    <p:sldId id="411" r:id="rId18"/>
    <p:sldId id="471" r:id="rId19"/>
    <p:sldId id="412" r:id="rId20"/>
    <p:sldId id="414" r:id="rId21"/>
    <p:sldId id="415" r:id="rId22"/>
    <p:sldId id="416" r:id="rId23"/>
    <p:sldId id="417" r:id="rId24"/>
    <p:sldId id="418" r:id="rId25"/>
    <p:sldId id="419" r:id="rId26"/>
    <p:sldId id="421" r:id="rId27"/>
    <p:sldId id="468" r:id="rId28"/>
    <p:sldId id="469" r:id="rId29"/>
    <p:sldId id="422" r:id="rId30"/>
    <p:sldId id="423" r:id="rId31"/>
    <p:sldId id="427" r:id="rId32"/>
    <p:sldId id="428" r:id="rId33"/>
    <p:sldId id="429" r:id="rId34"/>
    <p:sldId id="466" r:id="rId35"/>
    <p:sldId id="426" r:id="rId36"/>
    <p:sldId id="430" r:id="rId37"/>
    <p:sldId id="431" r:id="rId38"/>
    <p:sldId id="434" r:id="rId39"/>
    <p:sldId id="424" r:id="rId40"/>
    <p:sldId id="425" r:id="rId41"/>
    <p:sldId id="465" r:id="rId42"/>
    <p:sldId id="438" r:id="rId43"/>
    <p:sldId id="439" r:id="rId44"/>
    <p:sldId id="440" r:id="rId45"/>
    <p:sldId id="441" r:id="rId46"/>
    <p:sldId id="442" r:id="rId47"/>
    <p:sldId id="444" r:id="rId48"/>
    <p:sldId id="449" r:id="rId49"/>
    <p:sldId id="450" r:id="rId50"/>
    <p:sldId id="454" r:id="rId51"/>
    <p:sldId id="455" r:id="rId52"/>
    <p:sldId id="456" r:id="rId53"/>
    <p:sldId id="457" r:id="rId54"/>
    <p:sldId id="458" r:id="rId55"/>
    <p:sldId id="462" r:id="rId56"/>
    <p:sldId id="446" r:id="rId57"/>
    <p:sldId id="467" r:id="rId58"/>
    <p:sldId id="357" r:id="rId59"/>
  </p:sldIdLst>
  <p:sldSz cx="9144000" cy="5715000" type="screen16x10"/>
  <p:notesSz cx="7010400" cy="9296400"/>
  <p:defaultTextStyle>
    <a:defPPr>
      <a:defRPr lang="en-US"/>
    </a:defPPr>
    <a:lvl1pPr algn="l" rtl="0" fontAlgn="base">
      <a:spcBef>
        <a:spcPct val="0"/>
      </a:spcBef>
      <a:spcAft>
        <a:spcPct val="0"/>
      </a:spcAft>
      <a:defRPr sz="1400" kern="1200">
        <a:solidFill>
          <a:schemeClr val="tx1"/>
        </a:solidFill>
        <a:latin typeface="Optima"/>
        <a:ea typeface="MS PGothic" pitchFamily="34" charset="-128"/>
        <a:cs typeface="+mn-cs"/>
      </a:defRPr>
    </a:lvl1pPr>
    <a:lvl2pPr marL="457200" algn="l" rtl="0" fontAlgn="base">
      <a:spcBef>
        <a:spcPct val="0"/>
      </a:spcBef>
      <a:spcAft>
        <a:spcPct val="0"/>
      </a:spcAft>
      <a:defRPr sz="1400" kern="1200">
        <a:solidFill>
          <a:schemeClr val="tx1"/>
        </a:solidFill>
        <a:latin typeface="Optima"/>
        <a:ea typeface="MS PGothic" pitchFamily="34" charset="-128"/>
        <a:cs typeface="+mn-cs"/>
      </a:defRPr>
    </a:lvl2pPr>
    <a:lvl3pPr marL="914400" algn="l" rtl="0" fontAlgn="base">
      <a:spcBef>
        <a:spcPct val="0"/>
      </a:spcBef>
      <a:spcAft>
        <a:spcPct val="0"/>
      </a:spcAft>
      <a:defRPr sz="1400" kern="1200">
        <a:solidFill>
          <a:schemeClr val="tx1"/>
        </a:solidFill>
        <a:latin typeface="Optima"/>
        <a:ea typeface="MS PGothic" pitchFamily="34" charset="-128"/>
        <a:cs typeface="+mn-cs"/>
      </a:defRPr>
    </a:lvl3pPr>
    <a:lvl4pPr marL="1371600" algn="l" rtl="0" fontAlgn="base">
      <a:spcBef>
        <a:spcPct val="0"/>
      </a:spcBef>
      <a:spcAft>
        <a:spcPct val="0"/>
      </a:spcAft>
      <a:defRPr sz="1400" kern="1200">
        <a:solidFill>
          <a:schemeClr val="tx1"/>
        </a:solidFill>
        <a:latin typeface="Optima"/>
        <a:ea typeface="MS PGothic" pitchFamily="34" charset="-128"/>
        <a:cs typeface="+mn-cs"/>
      </a:defRPr>
    </a:lvl4pPr>
    <a:lvl5pPr marL="1828800" algn="l" rtl="0" fontAlgn="base">
      <a:spcBef>
        <a:spcPct val="0"/>
      </a:spcBef>
      <a:spcAft>
        <a:spcPct val="0"/>
      </a:spcAft>
      <a:defRPr sz="1400" kern="1200">
        <a:solidFill>
          <a:schemeClr val="tx1"/>
        </a:solidFill>
        <a:latin typeface="Optima"/>
        <a:ea typeface="MS PGothic" pitchFamily="34" charset="-128"/>
        <a:cs typeface="+mn-cs"/>
      </a:defRPr>
    </a:lvl5pPr>
    <a:lvl6pPr marL="2286000" algn="l" defTabSz="914400" rtl="0" eaLnBrk="1" latinLnBrk="0" hangingPunct="1">
      <a:defRPr sz="1400" kern="1200">
        <a:solidFill>
          <a:schemeClr val="tx1"/>
        </a:solidFill>
        <a:latin typeface="Optima"/>
        <a:ea typeface="MS PGothic" pitchFamily="34" charset="-128"/>
        <a:cs typeface="+mn-cs"/>
      </a:defRPr>
    </a:lvl6pPr>
    <a:lvl7pPr marL="2743200" algn="l" defTabSz="914400" rtl="0" eaLnBrk="1" latinLnBrk="0" hangingPunct="1">
      <a:defRPr sz="1400" kern="1200">
        <a:solidFill>
          <a:schemeClr val="tx1"/>
        </a:solidFill>
        <a:latin typeface="Optima"/>
        <a:ea typeface="MS PGothic" pitchFamily="34" charset="-128"/>
        <a:cs typeface="+mn-cs"/>
      </a:defRPr>
    </a:lvl7pPr>
    <a:lvl8pPr marL="3200400" algn="l" defTabSz="914400" rtl="0" eaLnBrk="1" latinLnBrk="0" hangingPunct="1">
      <a:defRPr sz="1400" kern="1200">
        <a:solidFill>
          <a:schemeClr val="tx1"/>
        </a:solidFill>
        <a:latin typeface="Optima"/>
        <a:ea typeface="MS PGothic" pitchFamily="34" charset="-128"/>
        <a:cs typeface="+mn-cs"/>
      </a:defRPr>
    </a:lvl8pPr>
    <a:lvl9pPr marL="3657600" algn="l" defTabSz="914400" rtl="0" eaLnBrk="1" latinLnBrk="0" hangingPunct="1">
      <a:defRPr sz="1400" kern="1200">
        <a:solidFill>
          <a:schemeClr val="tx1"/>
        </a:solidFill>
        <a:latin typeface="Optima"/>
        <a:ea typeface="MS PGothic" pitchFamily="34" charset="-128"/>
        <a:cs typeface="+mn-cs"/>
      </a:defRPr>
    </a:lvl9pPr>
  </p:defaultTextStyle>
  <p:extLst>
    <p:ext uri="{EFAFB233-063F-42B5-8137-9DF3F51BA10A}">
      <p15:sldGuideLst xmlns:p15="http://schemas.microsoft.com/office/powerpoint/2012/main">
        <p15:guide id="2" pos="480" userDrawn="1">
          <p15:clr>
            <a:srgbClr val="A4A3A4"/>
          </p15:clr>
        </p15:guide>
        <p15:guide id="3" orient="horz" pos="18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34ACE8"/>
    <a:srgbClr val="5079A4"/>
    <a:srgbClr val="555555"/>
    <a:srgbClr val="306095"/>
    <a:srgbClr val="EA2B8D"/>
    <a:srgbClr val="285A73"/>
    <a:srgbClr val="005793"/>
    <a:srgbClr val="00689B"/>
    <a:srgbClr val="6B818C"/>
  </p:clrMru>
  <p:extLst>
    <p:ext uri="{E76CE94A-603C-4142-B9EB-6D1370010A27}">
      <p14:discardImageEditData xmlns:p14="http://schemas.microsoft.com/office/powerpoint/2010/main" val="1"/>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29" autoAdjust="0"/>
    <p:restoredTop sz="85338" autoAdjust="0"/>
  </p:normalViewPr>
  <p:slideViewPr>
    <p:cSldViewPr snapToGrid="0" snapToObjects="1">
      <p:cViewPr varScale="1">
        <p:scale>
          <a:sx n="92" d="100"/>
          <a:sy n="92" d="100"/>
        </p:scale>
        <p:origin x="792" y="66"/>
      </p:cViewPr>
      <p:guideLst>
        <p:guide pos="480"/>
        <p:guide orient="horz" pos="18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627" cy="464981"/>
          </a:xfrm>
          <a:prstGeom prst="rect">
            <a:avLst/>
          </a:prstGeom>
        </p:spPr>
        <p:txBody>
          <a:bodyPr vert="horz" lIns="92103" tIns="46051" rIns="92103" bIns="46051" rtlCol="0"/>
          <a:lstStyle>
            <a:lvl1pPr algn="l">
              <a:defRPr sz="1300"/>
            </a:lvl1pPr>
          </a:lstStyle>
          <a:p>
            <a:endParaRPr lang="en-US"/>
          </a:p>
        </p:txBody>
      </p:sp>
      <p:sp>
        <p:nvSpPr>
          <p:cNvPr id="3" name="Date Placeholder 2"/>
          <p:cNvSpPr>
            <a:spLocks noGrp="1"/>
          </p:cNvSpPr>
          <p:nvPr>
            <p:ph type="dt" idx="1"/>
          </p:nvPr>
        </p:nvSpPr>
        <p:spPr>
          <a:xfrm>
            <a:off x="3971172" y="1"/>
            <a:ext cx="3037627" cy="464981"/>
          </a:xfrm>
          <a:prstGeom prst="rect">
            <a:avLst/>
          </a:prstGeom>
        </p:spPr>
        <p:txBody>
          <a:bodyPr vert="horz" lIns="92103" tIns="46051" rIns="92103" bIns="46051" rtlCol="0"/>
          <a:lstStyle>
            <a:lvl1pPr algn="r">
              <a:defRPr sz="1300"/>
            </a:lvl1pPr>
          </a:lstStyle>
          <a:p>
            <a:fld id="{AA57424D-CCD2-BC45-AE38-86ECEF02F170}" type="datetimeFigureOut">
              <a:rPr lang="en-US" smtClean="0"/>
              <a:t>8/7/2018</a:t>
            </a:fld>
            <a:endParaRPr lang="en-US"/>
          </a:p>
        </p:txBody>
      </p:sp>
      <p:sp>
        <p:nvSpPr>
          <p:cNvPr id="4" name="Slide Image Placeholder 3"/>
          <p:cNvSpPr>
            <a:spLocks noGrp="1" noRot="1" noChangeAspect="1"/>
          </p:cNvSpPr>
          <p:nvPr>
            <p:ph type="sldImg" idx="2"/>
          </p:nvPr>
        </p:nvSpPr>
        <p:spPr>
          <a:xfrm>
            <a:off x="717550" y="696913"/>
            <a:ext cx="5575300" cy="3486150"/>
          </a:xfrm>
          <a:prstGeom prst="rect">
            <a:avLst/>
          </a:prstGeom>
          <a:noFill/>
          <a:ln w="12700">
            <a:solidFill>
              <a:prstClr val="black"/>
            </a:solidFill>
          </a:ln>
        </p:spPr>
        <p:txBody>
          <a:bodyPr vert="horz" lIns="92103" tIns="46051" rIns="92103" bIns="46051" rtlCol="0" anchor="ctr"/>
          <a:lstStyle/>
          <a:p>
            <a:endParaRPr lang="en-US"/>
          </a:p>
        </p:txBody>
      </p:sp>
      <p:sp>
        <p:nvSpPr>
          <p:cNvPr id="5" name="Notes Placeholder 4"/>
          <p:cNvSpPr>
            <a:spLocks noGrp="1"/>
          </p:cNvSpPr>
          <p:nvPr>
            <p:ph type="body" sz="quarter" idx="3"/>
          </p:nvPr>
        </p:nvSpPr>
        <p:spPr>
          <a:xfrm>
            <a:off x="701361" y="4416510"/>
            <a:ext cx="5607680" cy="4183220"/>
          </a:xfrm>
          <a:prstGeom prst="rect">
            <a:avLst/>
          </a:prstGeom>
        </p:spPr>
        <p:txBody>
          <a:bodyPr vert="horz" lIns="92103" tIns="46051" rIns="92103" bIns="4605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822"/>
            <a:ext cx="3037627" cy="464981"/>
          </a:xfrm>
          <a:prstGeom prst="rect">
            <a:avLst/>
          </a:prstGeom>
        </p:spPr>
        <p:txBody>
          <a:bodyPr vert="horz" lIns="92103" tIns="46051" rIns="92103" bIns="46051" rtlCol="0" anchor="b"/>
          <a:lstStyle>
            <a:lvl1pPr algn="l">
              <a:defRPr sz="1300"/>
            </a:lvl1pPr>
          </a:lstStyle>
          <a:p>
            <a:endParaRPr lang="en-US"/>
          </a:p>
        </p:txBody>
      </p:sp>
      <p:sp>
        <p:nvSpPr>
          <p:cNvPr id="7" name="Slide Number Placeholder 6"/>
          <p:cNvSpPr>
            <a:spLocks noGrp="1"/>
          </p:cNvSpPr>
          <p:nvPr>
            <p:ph type="sldNum" sz="quarter" idx="5"/>
          </p:nvPr>
        </p:nvSpPr>
        <p:spPr>
          <a:xfrm>
            <a:off x="3971172" y="8829822"/>
            <a:ext cx="3037627" cy="464981"/>
          </a:xfrm>
          <a:prstGeom prst="rect">
            <a:avLst/>
          </a:prstGeom>
        </p:spPr>
        <p:txBody>
          <a:bodyPr vert="horz" lIns="92103" tIns="46051" rIns="92103" bIns="46051" rtlCol="0" anchor="b"/>
          <a:lstStyle>
            <a:lvl1pPr algn="r">
              <a:defRPr sz="1300"/>
            </a:lvl1pPr>
          </a:lstStyle>
          <a:p>
            <a:fld id="{E0193E51-B383-BB42-BF82-87E96FCBFDBB}" type="slidenum">
              <a:rPr lang="en-US" smtClean="0"/>
              <a:t>‹#›</a:t>
            </a:fld>
            <a:endParaRPr lang="en-US"/>
          </a:p>
        </p:txBody>
      </p:sp>
    </p:spTree>
    <p:extLst>
      <p:ext uri="{BB962C8B-B14F-4D97-AF65-F5344CB8AC3E}">
        <p14:creationId xmlns:p14="http://schemas.microsoft.com/office/powerpoint/2010/main" val="28557751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1</a:t>
            </a:fld>
            <a:endParaRPr lang="en-US" dirty="0"/>
          </a:p>
        </p:txBody>
      </p:sp>
    </p:spTree>
    <p:extLst>
      <p:ext uri="{BB962C8B-B14F-4D97-AF65-F5344CB8AC3E}">
        <p14:creationId xmlns:p14="http://schemas.microsoft.com/office/powerpoint/2010/main" val="2529663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10</a:t>
            </a:fld>
            <a:endParaRPr lang="en-US" dirty="0"/>
          </a:p>
        </p:txBody>
      </p:sp>
    </p:spTree>
    <p:extLst>
      <p:ext uri="{BB962C8B-B14F-4D97-AF65-F5344CB8AC3E}">
        <p14:creationId xmlns:p14="http://schemas.microsoft.com/office/powerpoint/2010/main" val="2078510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defRPr/>
            </a:pPr>
            <a:endParaRPr lang="en-US" dirty="0"/>
          </a:p>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11</a:t>
            </a:fld>
            <a:endParaRPr lang="en-US" dirty="0"/>
          </a:p>
        </p:txBody>
      </p:sp>
    </p:spTree>
    <p:extLst>
      <p:ext uri="{BB962C8B-B14F-4D97-AF65-F5344CB8AC3E}">
        <p14:creationId xmlns:p14="http://schemas.microsoft.com/office/powerpoint/2010/main" val="1811113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12</a:t>
            </a:fld>
            <a:endParaRPr lang="en-US" dirty="0"/>
          </a:p>
        </p:txBody>
      </p:sp>
    </p:spTree>
    <p:extLst>
      <p:ext uri="{BB962C8B-B14F-4D97-AF65-F5344CB8AC3E}">
        <p14:creationId xmlns:p14="http://schemas.microsoft.com/office/powerpoint/2010/main" val="1069700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defRPr/>
            </a:pPr>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13</a:t>
            </a:fld>
            <a:endParaRPr lang="en-US" dirty="0"/>
          </a:p>
        </p:txBody>
      </p:sp>
    </p:spTree>
    <p:extLst>
      <p:ext uri="{BB962C8B-B14F-4D97-AF65-F5344CB8AC3E}">
        <p14:creationId xmlns:p14="http://schemas.microsoft.com/office/powerpoint/2010/main" val="3523828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14</a:t>
            </a:fld>
            <a:endParaRPr lang="en-US" dirty="0"/>
          </a:p>
        </p:txBody>
      </p:sp>
    </p:spTree>
    <p:extLst>
      <p:ext uri="{BB962C8B-B14F-4D97-AF65-F5344CB8AC3E}">
        <p14:creationId xmlns:p14="http://schemas.microsoft.com/office/powerpoint/2010/main" val="4233653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15</a:t>
            </a:fld>
            <a:endParaRPr lang="en-US" dirty="0"/>
          </a:p>
        </p:txBody>
      </p:sp>
    </p:spTree>
    <p:extLst>
      <p:ext uri="{BB962C8B-B14F-4D97-AF65-F5344CB8AC3E}">
        <p14:creationId xmlns:p14="http://schemas.microsoft.com/office/powerpoint/2010/main" val="2725866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16</a:t>
            </a:fld>
            <a:endParaRPr lang="en-US" dirty="0"/>
          </a:p>
        </p:txBody>
      </p:sp>
    </p:spTree>
    <p:extLst>
      <p:ext uri="{BB962C8B-B14F-4D97-AF65-F5344CB8AC3E}">
        <p14:creationId xmlns:p14="http://schemas.microsoft.com/office/powerpoint/2010/main" val="3013619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17</a:t>
            </a:fld>
            <a:endParaRPr lang="en-US" dirty="0"/>
          </a:p>
        </p:txBody>
      </p:sp>
    </p:spTree>
    <p:extLst>
      <p:ext uri="{BB962C8B-B14F-4D97-AF65-F5344CB8AC3E}">
        <p14:creationId xmlns:p14="http://schemas.microsoft.com/office/powerpoint/2010/main" val="1721018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18</a:t>
            </a:fld>
            <a:endParaRPr lang="en-US" dirty="0"/>
          </a:p>
        </p:txBody>
      </p:sp>
    </p:spTree>
    <p:extLst>
      <p:ext uri="{BB962C8B-B14F-4D97-AF65-F5344CB8AC3E}">
        <p14:creationId xmlns:p14="http://schemas.microsoft.com/office/powerpoint/2010/main" val="347338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19</a:t>
            </a:fld>
            <a:endParaRPr lang="en-US" dirty="0"/>
          </a:p>
        </p:txBody>
      </p:sp>
    </p:spTree>
    <p:extLst>
      <p:ext uri="{BB962C8B-B14F-4D97-AF65-F5344CB8AC3E}">
        <p14:creationId xmlns:p14="http://schemas.microsoft.com/office/powerpoint/2010/main" val="98377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2</a:t>
            </a:fld>
            <a:endParaRPr lang="en-US" dirty="0"/>
          </a:p>
        </p:txBody>
      </p:sp>
    </p:spTree>
    <p:extLst>
      <p:ext uri="{BB962C8B-B14F-4D97-AF65-F5344CB8AC3E}">
        <p14:creationId xmlns:p14="http://schemas.microsoft.com/office/powerpoint/2010/main" val="1306256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20</a:t>
            </a:fld>
            <a:endParaRPr lang="en-US" dirty="0"/>
          </a:p>
        </p:txBody>
      </p:sp>
    </p:spTree>
    <p:extLst>
      <p:ext uri="{BB962C8B-B14F-4D97-AF65-F5344CB8AC3E}">
        <p14:creationId xmlns:p14="http://schemas.microsoft.com/office/powerpoint/2010/main" val="3225715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21</a:t>
            </a:fld>
            <a:endParaRPr lang="en-US" dirty="0"/>
          </a:p>
        </p:txBody>
      </p:sp>
    </p:spTree>
    <p:extLst>
      <p:ext uri="{BB962C8B-B14F-4D97-AF65-F5344CB8AC3E}">
        <p14:creationId xmlns:p14="http://schemas.microsoft.com/office/powerpoint/2010/main" val="2275312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defRPr/>
            </a:pP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22</a:t>
            </a:fld>
            <a:endParaRPr lang="en-US" dirty="0"/>
          </a:p>
        </p:txBody>
      </p:sp>
    </p:spTree>
    <p:extLst>
      <p:ext uri="{BB962C8B-B14F-4D97-AF65-F5344CB8AC3E}">
        <p14:creationId xmlns:p14="http://schemas.microsoft.com/office/powerpoint/2010/main" val="4247593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23</a:t>
            </a:fld>
            <a:endParaRPr lang="en-US" dirty="0"/>
          </a:p>
        </p:txBody>
      </p:sp>
    </p:spTree>
    <p:extLst>
      <p:ext uri="{BB962C8B-B14F-4D97-AF65-F5344CB8AC3E}">
        <p14:creationId xmlns:p14="http://schemas.microsoft.com/office/powerpoint/2010/main" val="1421325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24</a:t>
            </a:fld>
            <a:endParaRPr lang="en-US"/>
          </a:p>
        </p:txBody>
      </p:sp>
    </p:spTree>
    <p:extLst>
      <p:ext uri="{BB962C8B-B14F-4D97-AF65-F5344CB8AC3E}">
        <p14:creationId xmlns:p14="http://schemas.microsoft.com/office/powerpoint/2010/main" val="985614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25</a:t>
            </a:fld>
            <a:endParaRPr lang="en-US"/>
          </a:p>
        </p:txBody>
      </p:sp>
    </p:spTree>
    <p:extLst>
      <p:ext uri="{BB962C8B-B14F-4D97-AF65-F5344CB8AC3E}">
        <p14:creationId xmlns:p14="http://schemas.microsoft.com/office/powerpoint/2010/main" val="11974622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26</a:t>
            </a:fld>
            <a:endParaRPr lang="en-US"/>
          </a:p>
        </p:txBody>
      </p:sp>
    </p:spTree>
    <p:extLst>
      <p:ext uri="{BB962C8B-B14F-4D97-AF65-F5344CB8AC3E}">
        <p14:creationId xmlns:p14="http://schemas.microsoft.com/office/powerpoint/2010/main" val="1392617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27</a:t>
            </a:fld>
            <a:endParaRPr lang="en-US"/>
          </a:p>
        </p:txBody>
      </p:sp>
    </p:spTree>
    <p:extLst>
      <p:ext uri="{BB962C8B-B14F-4D97-AF65-F5344CB8AC3E}">
        <p14:creationId xmlns:p14="http://schemas.microsoft.com/office/powerpoint/2010/main" val="24555565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28</a:t>
            </a:fld>
            <a:endParaRPr lang="en-US"/>
          </a:p>
        </p:txBody>
      </p:sp>
    </p:spTree>
    <p:extLst>
      <p:ext uri="{BB962C8B-B14F-4D97-AF65-F5344CB8AC3E}">
        <p14:creationId xmlns:p14="http://schemas.microsoft.com/office/powerpoint/2010/main" val="23606849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29</a:t>
            </a:fld>
            <a:endParaRPr lang="en-US"/>
          </a:p>
        </p:txBody>
      </p:sp>
    </p:spTree>
    <p:extLst>
      <p:ext uri="{BB962C8B-B14F-4D97-AF65-F5344CB8AC3E}">
        <p14:creationId xmlns:p14="http://schemas.microsoft.com/office/powerpoint/2010/main" val="2210038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3</a:t>
            </a:fld>
            <a:endParaRPr lang="en-US" dirty="0"/>
          </a:p>
        </p:txBody>
      </p:sp>
    </p:spTree>
    <p:extLst>
      <p:ext uri="{BB962C8B-B14F-4D97-AF65-F5344CB8AC3E}">
        <p14:creationId xmlns:p14="http://schemas.microsoft.com/office/powerpoint/2010/main" val="33544978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30</a:t>
            </a:fld>
            <a:endParaRPr lang="en-US"/>
          </a:p>
        </p:txBody>
      </p:sp>
    </p:spTree>
    <p:extLst>
      <p:ext uri="{BB962C8B-B14F-4D97-AF65-F5344CB8AC3E}">
        <p14:creationId xmlns:p14="http://schemas.microsoft.com/office/powerpoint/2010/main" val="2152653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31</a:t>
            </a:fld>
            <a:endParaRPr lang="en-US"/>
          </a:p>
        </p:txBody>
      </p:sp>
    </p:spTree>
    <p:extLst>
      <p:ext uri="{BB962C8B-B14F-4D97-AF65-F5344CB8AC3E}">
        <p14:creationId xmlns:p14="http://schemas.microsoft.com/office/powerpoint/2010/main" val="23286624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32</a:t>
            </a:fld>
            <a:endParaRPr lang="en-US"/>
          </a:p>
        </p:txBody>
      </p:sp>
    </p:spTree>
    <p:extLst>
      <p:ext uri="{BB962C8B-B14F-4D97-AF65-F5344CB8AC3E}">
        <p14:creationId xmlns:p14="http://schemas.microsoft.com/office/powerpoint/2010/main" val="8698408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33</a:t>
            </a:fld>
            <a:endParaRPr lang="en-US"/>
          </a:p>
        </p:txBody>
      </p:sp>
    </p:spTree>
    <p:extLst>
      <p:ext uri="{BB962C8B-B14F-4D97-AF65-F5344CB8AC3E}">
        <p14:creationId xmlns:p14="http://schemas.microsoft.com/office/powerpoint/2010/main" val="1732536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34</a:t>
            </a:fld>
            <a:endParaRPr lang="en-US"/>
          </a:p>
        </p:txBody>
      </p:sp>
    </p:spTree>
    <p:extLst>
      <p:ext uri="{BB962C8B-B14F-4D97-AF65-F5344CB8AC3E}">
        <p14:creationId xmlns:p14="http://schemas.microsoft.com/office/powerpoint/2010/main" val="20011543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a:t>
            </a:r>
            <a:r>
              <a:rPr lang="en-US" baseline="0" dirty="0"/>
              <a:t> sure to return to the FLKRS Miami Dade County Public Schools site on the FLDOE website.  </a:t>
            </a:r>
            <a:r>
              <a:rPr lang="en-US" dirty="0"/>
              <a:t>Select </a:t>
            </a:r>
            <a:r>
              <a:rPr lang="en-US" b="1" dirty="0"/>
              <a:t>I’m a Student </a:t>
            </a:r>
            <a:r>
              <a:rPr lang="en-US" dirty="0"/>
              <a:t>and enter the username and password.  </a:t>
            </a:r>
          </a:p>
          <a:p>
            <a:endParaRPr lang="en-US" dirty="0"/>
          </a:p>
          <a:p>
            <a:r>
              <a:rPr lang="en-US" dirty="0"/>
              <a:t>Students will</a:t>
            </a:r>
            <a:r>
              <a:rPr lang="en-US" baseline="0" dirty="0"/>
              <a:t> likely</a:t>
            </a:r>
            <a:r>
              <a:rPr lang="en-US" dirty="0"/>
              <a:t> need assistance with this task.</a:t>
            </a:r>
          </a:p>
          <a:p>
            <a:endParaRPr lang="en-US" dirty="0"/>
          </a:p>
          <a:p>
            <a:r>
              <a:rPr lang="en-US" dirty="0"/>
              <a:t>Teachers may sign students in- but do not do so until the student is sitting at the work station to ensure that a student does not take someone else's’ test.  </a:t>
            </a:r>
          </a:p>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35</a:t>
            </a:fld>
            <a:endParaRPr lang="en-US" dirty="0"/>
          </a:p>
        </p:txBody>
      </p:sp>
    </p:spTree>
    <p:extLst>
      <p:ext uri="{BB962C8B-B14F-4D97-AF65-F5344CB8AC3E}">
        <p14:creationId xmlns:p14="http://schemas.microsoft.com/office/powerpoint/2010/main" val="7171175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36</a:t>
            </a:fld>
            <a:endParaRPr lang="en-US" dirty="0"/>
          </a:p>
        </p:txBody>
      </p:sp>
    </p:spTree>
    <p:extLst>
      <p:ext uri="{BB962C8B-B14F-4D97-AF65-F5344CB8AC3E}">
        <p14:creationId xmlns:p14="http://schemas.microsoft.com/office/powerpoint/2010/main" val="39183672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defRPr/>
            </a:pPr>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37</a:t>
            </a:fld>
            <a:endParaRPr lang="en-US" dirty="0"/>
          </a:p>
        </p:txBody>
      </p:sp>
    </p:spTree>
    <p:extLst>
      <p:ext uri="{BB962C8B-B14F-4D97-AF65-F5344CB8AC3E}">
        <p14:creationId xmlns:p14="http://schemas.microsoft.com/office/powerpoint/2010/main" val="14096996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0FF431-D83B-4FA3-9687-FF5FF63EE7E3}"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3688042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baseline="0" dirty="0"/>
          </a:p>
        </p:txBody>
      </p:sp>
      <p:sp>
        <p:nvSpPr>
          <p:cNvPr id="4" name="Slide Number Placeholder 3"/>
          <p:cNvSpPr>
            <a:spLocks noGrp="1"/>
          </p:cNvSpPr>
          <p:nvPr>
            <p:ph type="sldNum" sz="quarter" idx="10"/>
          </p:nvPr>
        </p:nvSpPr>
        <p:spPr/>
        <p:txBody>
          <a:bodyPr/>
          <a:lstStyle/>
          <a:p>
            <a:fld id="{E0193E51-B383-BB42-BF82-87E96FCBFDBB}" type="slidenum">
              <a:rPr lang="en-US" smtClean="0"/>
              <a:t>39</a:t>
            </a:fld>
            <a:endParaRPr lang="en-US" dirty="0"/>
          </a:p>
        </p:txBody>
      </p:sp>
    </p:spTree>
    <p:extLst>
      <p:ext uri="{BB962C8B-B14F-4D97-AF65-F5344CB8AC3E}">
        <p14:creationId xmlns:p14="http://schemas.microsoft.com/office/powerpoint/2010/main" val="3414292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0193E51-B383-BB42-BF82-87E96FCBFDBB}" type="slidenum">
              <a:rPr lang="en-US" smtClean="0"/>
              <a:t>4</a:t>
            </a:fld>
            <a:endParaRPr lang="en-US" dirty="0"/>
          </a:p>
        </p:txBody>
      </p:sp>
    </p:spTree>
    <p:extLst>
      <p:ext uri="{BB962C8B-B14F-4D97-AF65-F5344CB8AC3E}">
        <p14:creationId xmlns:p14="http://schemas.microsoft.com/office/powerpoint/2010/main" val="13364281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40</a:t>
            </a:fld>
            <a:endParaRPr lang="en-US" dirty="0"/>
          </a:p>
        </p:txBody>
      </p:sp>
    </p:spTree>
    <p:extLst>
      <p:ext uri="{BB962C8B-B14F-4D97-AF65-F5344CB8AC3E}">
        <p14:creationId xmlns:p14="http://schemas.microsoft.com/office/powerpoint/2010/main" val="11968855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41</a:t>
            </a:fld>
            <a:endParaRPr lang="en-US" dirty="0"/>
          </a:p>
        </p:txBody>
      </p:sp>
    </p:spTree>
    <p:extLst>
      <p:ext uri="{BB962C8B-B14F-4D97-AF65-F5344CB8AC3E}">
        <p14:creationId xmlns:p14="http://schemas.microsoft.com/office/powerpoint/2010/main" val="29704696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42</a:t>
            </a:fld>
            <a:endParaRPr lang="en-US" dirty="0"/>
          </a:p>
        </p:txBody>
      </p:sp>
    </p:spTree>
    <p:extLst>
      <p:ext uri="{BB962C8B-B14F-4D97-AF65-F5344CB8AC3E}">
        <p14:creationId xmlns:p14="http://schemas.microsoft.com/office/powerpoint/2010/main" val="29443805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43</a:t>
            </a:fld>
            <a:endParaRPr lang="en-US" dirty="0"/>
          </a:p>
        </p:txBody>
      </p:sp>
    </p:spTree>
    <p:extLst>
      <p:ext uri="{BB962C8B-B14F-4D97-AF65-F5344CB8AC3E}">
        <p14:creationId xmlns:p14="http://schemas.microsoft.com/office/powerpoint/2010/main" val="18948114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44</a:t>
            </a:fld>
            <a:endParaRPr lang="en-US" dirty="0"/>
          </a:p>
        </p:txBody>
      </p:sp>
    </p:spTree>
    <p:extLst>
      <p:ext uri="{BB962C8B-B14F-4D97-AF65-F5344CB8AC3E}">
        <p14:creationId xmlns:p14="http://schemas.microsoft.com/office/powerpoint/2010/main" val="7975697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45</a:t>
            </a:fld>
            <a:endParaRPr lang="en-US" dirty="0"/>
          </a:p>
        </p:txBody>
      </p:sp>
    </p:spTree>
    <p:extLst>
      <p:ext uri="{BB962C8B-B14F-4D97-AF65-F5344CB8AC3E}">
        <p14:creationId xmlns:p14="http://schemas.microsoft.com/office/powerpoint/2010/main" val="9381976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46</a:t>
            </a:fld>
            <a:endParaRPr lang="en-US" dirty="0"/>
          </a:p>
        </p:txBody>
      </p:sp>
    </p:spTree>
    <p:extLst>
      <p:ext uri="{BB962C8B-B14F-4D97-AF65-F5344CB8AC3E}">
        <p14:creationId xmlns:p14="http://schemas.microsoft.com/office/powerpoint/2010/main" val="2405356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47</a:t>
            </a:fld>
            <a:endParaRPr lang="en-US" dirty="0"/>
          </a:p>
        </p:txBody>
      </p:sp>
    </p:spTree>
    <p:extLst>
      <p:ext uri="{BB962C8B-B14F-4D97-AF65-F5344CB8AC3E}">
        <p14:creationId xmlns:p14="http://schemas.microsoft.com/office/powerpoint/2010/main" val="4721103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48</a:t>
            </a:fld>
            <a:endParaRPr lang="en-US" dirty="0"/>
          </a:p>
        </p:txBody>
      </p:sp>
    </p:spTree>
    <p:extLst>
      <p:ext uri="{BB962C8B-B14F-4D97-AF65-F5344CB8AC3E}">
        <p14:creationId xmlns:p14="http://schemas.microsoft.com/office/powerpoint/2010/main" val="36223647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49</a:t>
            </a:fld>
            <a:endParaRPr lang="en-US" dirty="0"/>
          </a:p>
        </p:txBody>
      </p:sp>
    </p:spTree>
    <p:extLst>
      <p:ext uri="{BB962C8B-B14F-4D97-AF65-F5344CB8AC3E}">
        <p14:creationId xmlns:p14="http://schemas.microsoft.com/office/powerpoint/2010/main" val="4212231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5</a:t>
            </a:fld>
            <a:endParaRPr lang="en-US" dirty="0"/>
          </a:p>
        </p:txBody>
      </p:sp>
    </p:spTree>
    <p:extLst>
      <p:ext uri="{BB962C8B-B14F-4D97-AF65-F5344CB8AC3E}">
        <p14:creationId xmlns:p14="http://schemas.microsoft.com/office/powerpoint/2010/main" val="9558410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50</a:t>
            </a:fld>
            <a:endParaRPr lang="en-US" dirty="0"/>
          </a:p>
        </p:txBody>
      </p:sp>
    </p:spTree>
    <p:extLst>
      <p:ext uri="{BB962C8B-B14F-4D97-AF65-F5344CB8AC3E}">
        <p14:creationId xmlns:p14="http://schemas.microsoft.com/office/powerpoint/2010/main" val="15117046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51</a:t>
            </a:fld>
            <a:endParaRPr lang="en-US" dirty="0"/>
          </a:p>
        </p:txBody>
      </p:sp>
    </p:spTree>
    <p:extLst>
      <p:ext uri="{BB962C8B-B14F-4D97-AF65-F5344CB8AC3E}">
        <p14:creationId xmlns:p14="http://schemas.microsoft.com/office/powerpoint/2010/main" val="18674911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52</a:t>
            </a:fld>
            <a:endParaRPr lang="en-US" dirty="0"/>
          </a:p>
        </p:txBody>
      </p:sp>
    </p:spTree>
    <p:extLst>
      <p:ext uri="{BB962C8B-B14F-4D97-AF65-F5344CB8AC3E}">
        <p14:creationId xmlns:p14="http://schemas.microsoft.com/office/powerpoint/2010/main" val="37891151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53</a:t>
            </a:fld>
            <a:endParaRPr lang="en-US" dirty="0"/>
          </a:p>
        </p:txBody>
      </p:sp>
    </p:spTree>
    <p:extLst>
      <p:ext uri="{BB962C8B-B14F-4D97-AF65-F5344CB8AC3E}">
        <p14:creationId xmlns:p14="http://schemas.microsoft.com/office/powerpoint/2010/main" val="41248973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54</a:t>
            </a:fld>
            <a:endParaRPr lang="en-US"/>
          </a:p>
        </p:txBody>
      </p:sp>
    </p:spTree>
    <p:extLst>
      <p:ext uri="{BB962C8B-B14F-4D97-AF65-F5344CB8AC3E}">
        <p14:creationId xmlns:p14="http://schemas.microsoft.com/office/powerpoint/2010/main" val="32391897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viewing this screencast training. This screencast will remain active for you to use as you train your teachers for the administration of this assessment.  At this time,</a:t>
            </a:r>
            <a:r>
              <a:rPr lang="en-US" baseline="0" dirty="0"/>
              <a:t> please click on the screencast verification link to validate your training.  </a:t>
            </a:r>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55</a:t>
            </a:fld>
            <a:endParaRPr lang="en-US"/>
          </a:p>
        </p:txBody>
      </p:sp>
    </p:spTree>
    <p:extLst>
      <p:ext uri="{BB962C8B-B14F-4D97-AF65-F5344CB8AC3E}">
        <p14:creationId xmlns:p14="http://schemas.microsoft.com/office/powerpoint/2010/main" val="3599408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6</a:t>
            </a:fld>
            <a:endParaRPr lang="en-US" dirty="0"/>
          </a:p>
        </p:txBody>
      </p:sp>
    </p:spTree>
    <p:extLst>
      <p:ext uri="{BB962C8B-B14F-4D97-AF65-F5344CB8AC3E}">
        <p14:creationId xmlns:p14="http://schemas.microsoft.com/office/powerpoint/2010/main" val="513079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defRPr/>
            </a:pPr>
            <a:r>
              <a:rPr lang="en-US" dirty="0"/>
              <a:t>Star</a:t>
            </a:r>
            <a:r>
              <a:rPr lang="en-US" baseline="0" dirty="0"/>
              <a:t> Early Literacy covers three domains, 10 sub domains and 41 skill areas. </a:t>
            </a:r>
            <a:endParaRPr lang="en-US" dirty="0"/>
          </a:p>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7</a:t>
            </a:fld>
            <a:endParaRPr lang="en-US" dirty="0"/>
          </a:p>
        </p:txBody>
      </p:sp>
    </p:spTree>
    <p:extLst>
      <p:ext uri="{BB962C8B-B14F-4D97-AF65-F5344CB8AC3E}">
        <p14:creationId xmlns:p14="http://schemas.microsoft.com/office/powerpoint/2010/main" val="2471253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8</a:t>
            </a:fld>
            <a:endParaRPr lang="en-US" dirty="0"/>
          </a:p>
        </p:txBody>
      </p:sp>
    </p:spTree>
    <p:extLst>
      <p:ext uri="{BB962C8B-B14F-4D97-AF65-F5344CB8AC3E}">
        <p14:creationId xmlns:p14="http://schemas.microsoft.com/office/powerpoint/2010/main" val="568012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93E51-B383-BB42-BF82-87E96FCBFDBB}" type="slidenum">
              <a:rPr lang="en-US" smtClean="0"/>
              <a:t>9</a:t>
            </a:fld>
            <a:endParaRPr lang="en-US" dirty="0"/>
          </a:p>
        </p:txBody>
      </p:sp>
    </p:spTree>
    <p:extLst>
      <p:ext uri="{BB962C8B-B14F-4D97-AF65-F5344CB8AC3E}">
        <p14:creationId xmlns:p14="http://schemas.microsoft.com/office/powerpoint/2010/main" val="22029292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6"/>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207672" y="920874"/>
            <a:ext cx="6743700" cy="2393950"/>
          </a:xfrm>
        </p:spPr>
        <p:txBody>
          <a:bodyPr anchor="ctr"/>
          <a:lstStyle>
            <a:lvl1pPr marL="0" indent="0" algn="ctr">
              <a:spcBef>
                <a:spcPts val="600"/>
              </a:spcBef>
              <a:buNone/>
              <a:defRPr sz="2400" b="0" i="0" baseline="0">
                <a:solidFill>
                  <a:schemeClr val="bg1"/>
                </a:solidFill>
                <a:latin typeface="+mj-lt"/>
                <a:ea typeface="Roboto Light" pitchFamily="50" charset="0"/>
                <a:cs typeface="Roboto Light" pitchFamily="50" charset="0"/>
              </a:defRPr>
            </a:lvl1pPr>
          </a:lstStyle>
          <a:p>
            <a:pPr fontAlgn="auto">
              <a:spcAft>
                <a:spcPts val="0"/>
              </a:spcAft>
            </a:pPr>
            <a:r>
              <a:rPr lang="en-US" sz="2800" dirty="0">
                <a:latin typeface="+mj-lt"/>
              </a:rPr>
              <a:t>“Hi! And thanks for using the </a:t>
            </a:r>
            <a:r>
              <a:rPr lang="en-US" sz="2800" b="1" i="0" dirty="0">
                <a:latin typeface="+mj-lt"/>
                <a:ea typeface="Roboto Slab" charset="0"/>
                <a:cs typeface="Roboto Slab" charset="0"/>
              </a:rPr>
              <a:t>‘Renaissance’ </a:t>
            </a:r>
            <a:r>
              <a:rPr lang="en-US" sz="2800" dirty="0">
                <a:latin typeface="+mj-lt"/>
              </a:rPr>
              <a:t>PPT template.</a:t>
            </a:r>
          </a:p>
          <a:p>
            <a:pPr fontAlgn="auto">
              <a:spcAft>
                <a:spcPts val="0"/>
              </a:spcAft>
            </a:pPr>
            <a:r>
              <a:rPr lang="en-US" sz="2800" dirty="0">
                <a:latin typeface="+mj-lt"/>
              </a:rPr>
              <a:t>The next few pages will get you situated and ready to use this simple template.”</a:t>
            </a:r>
          </a:p>
        </p:txBody>
      </p:sp>
      <p:sp>
        <p:nvSpPr>
          <p:cNvPr id="6" name="Rectangle 5"/>
          <p:cNvSpPr/>
          <p:nvPr userDrawn="1"/>
        </p:nvSpPr>
        <p:spPr>
          <a:xfrm>
            <a:off x="0" y="5178677"/>
            <a:ext cx="3009900" cy="45190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2" y="5382055"/>
            <a:ext cx="1848679" cy="166339"/>
          </a:xfrm>
          <a:prstGeom prst="rect">
            <a:avLst/>
          </a:prstGeom>
        </p:spPr>
      </p:pic>
      <p:sp>
        <p:nvSpPr>
          <p:cNvPr id="4" name="Text Placeholder 3"/>
          <p:cNvSpPr>
            <a:spLocks noGrp="1"/>
          </p:cNvSpPr>
          <p:nvPr>
            <p:ph type="body" sz="quarter" idx="11" hasCustomPrompt="1"/>
          </p:nvPr>
        </p:nvSpPr>
        <p:spPr>
          <a:xfrm>
            <a:off x="2160113" y="4203512"/>
            <a:ext cx="4900612" cy="759105"/>
          </a:xfrm>
        </p:spPr>
        <p:txBody>
          <a:bodyPr/>
          <a:lstStyle>
            <a:lvl1pPr marL="0" indent="0">
              <a:buNone/>
              <a:defRPr sz="1400"/>
            </a:lvl1pPr>
          </a:lstStyle>
          <a:p>
            <a:pPr algn="ctr">
              <a:spcAft>
                <a:spcPts val="600"/>
              </a:spcAft>
            </a:pPr>
            <a:r>
              <a:rPr lang="en-US" dirty="0">
                <a:solidFill>
                  <a:schemeClr val="bg1"/>
                </a:solidFill>
                <a:latin typeface="Roboto Slab" pitchFamily="50" charset="0"/>
                <a:ea typeface="Roboto Slab" pitchFamily="50" charset="0"/>
                <a:cs typeface="Avenir Light"/>
              </a:rPr>
              <a:t>Victoria</a:t>
            </a:r>
            <a:r>
              <a:rPr lang="en-US" baseline="0" dirty="0">
                <a:solidFill>
                  <a:schemeClr val="bg1"/>
                </a:solidFill>
                <a:latin typeface="Roboto Slab" pitchFamily="50" charset="0"/>
                <a:ea typeface="Roboto Slab" pitchFamily="50" charset="0"/>
                <a:cs typeface="Avenir Light"/>
              </a:rPr>
              <a:t> and Stacy</a:t>
            </a:r>
            <a:br>
              <a:rPr lang="en-US" baseline="0" dirty="0">
                <a:solidFill>
                  <a:schemeClr val="bg1"/>
                </a:solidFill>
                <a:latin typeface="Roboto Slab" pitchFamily="50" charset="0"/>
                <a:ea typeface="Roboto Slab" pitchFamily="50" charset="0"/>
                <a:cs typeface="Avenir Light"/>
              </a:rPr>
            </a:br>
            <a:r>
              <a:rPr lang="en-US" sz="1000" baseline="0" dirty="0">
                <a:solidFill>
                  <a:schemeClr val="bg1"/>
                </a:solidFill>
                <a:latin typeface="Roboto Light" pitchFamily="50" charset="0"/>
                <a:ea typeface="Roboto Light" pitchFamily="50" charset="0"/>
                <a:cs typeface="Avenir Light"/>
              </a:rPr>
              <a:t>BRAND LEADERS – RENAISSANCE</a:t>
            </a:r>
            <a:endParaRPr lang="en-US" sz="1000" dirty="0">
              <a:solidFill>
                <a:schemeClr val="bg1"/>
              </a:solidFill>
              <a:latin typeface="Roboto Light" pitchFamily="50" charset="0"/>
              <a:ea typeface="Roboto Light" pitchFamily="50" charset="0"/>
              <a:cs typeface="Avenir Light"/>
            </a:endParaRPr>
          </a:p>
          <a:p>
            <a:pPr lvl="0"/>
            <a:endParaRPr lang="en-US" dirty="0"/>
          </a:p>
        </p:txBody>
      </p:sp>
    </p:spTree>
    <p:extLst>
      <p:ext uri="{BB962C8B-B14F-4D97-AF65-F5344CB8AC3E}">
        <p14:creationId xmlns:p14="http://schemas.microsoft.com/office/powerpoint/2010/main" val="3534014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ullets &amp; Image left - AQU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0" y="148216"/>
            <a:ext cx="7980380" cy="952500"/>
          </a:xfrm>
        </p:spPr>
        <p:txBody>
          <a:bodyPr/>
          <a:lstStyle>
            <a:lvl1pPr>
              <a:defRPr sz="3200" spc="100" baseline="0"/>
            </a:lvl1pPr>
          </a:lstStyle>
          <a:p>
            <a:r>
              <a:rPr lang="en-US" dirty="0"/>
              <a:t>Picture slide</a:t>
            </a:r>
          </a:p>
        </p:txBody>
      </p:sp>
      <p:sp>
        <p:nvSpPr>
          <p:cNvPr id="11" name="Text Placeholder 3"/>
          <p:cNvSpPr>
            <a:spLocks noGrp="1"/>
          </p:cNvSpPr>
          <p:nvPr>
            <p:ph type="body" sz="quarter" idx="34" hasCustomPrompt="1"/>
          </p:nvPr>
        </p:nvSpPr>
        <p:spPr>
          <a:xfrm>
            <a:off x="596757" y="866463"/>
            <a:ext cx="3095719" cy="400110"/>
          </a:xfrm>
          <a:solidFill>
            <a:schemeClr val="bg1"/>
          </a:solidFill>
        </p:spPr>
        <p:txBody>
          <a:bodyPr wrap="square">
            <a:noAutofit/>
          </a:bodyPr>
          <a:lstStyle>
            <a:lvl1pPr marL="0" indent="0" algn="l">
              <a:buNone/>
              <a:defRPr sz="20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3" name="TextBox 12"/>
          <p:cNvSpPr txBox="1"/>
          <p:nvPr userDrawn="1"/>
        </p:nvSpPr>
        <p:spPr>
          <a:xfrm>
            <a:off x="4507831" y="5380879"/>
            <a:ext cx="4387515" cy="215444"/>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650" i="1" kern="1200" dirty="0">
                <a:solidFill>
                  <a:schemeClr val="bg1"/>
                </a:solidFill>
                <a:effectLst/>
                <a:latin typeface="Roboto Thin" pitchFamily="50" charset="0"/>
                <a:ea typeface="Roboto Thin" pitchFamily="50" charset="0"/>
                <a:cs typeface="+mn-cs"/>
              </a:rPr>
              <a:t>©Copyright 2017 Renaissance Learning, Inc. All rights reserved.       </a:t>
            </a:r>
            <a:r>
              <a:rPr lang="en-US" sz="800" dirty="0">
                <a:solidFill>
                  <a:schemeClr val="bg1"/>
                </a:solidFill>
              </a:rPr>
              <a:t> </a:t>
            </a:r>
            <a:fld id="{78A7F635-4A98-6D49-9803-4235B036E89E}" type="slidenum">
              <a:rPr lang="en-US" sz="800" smtClean="0">
                <a:solidFill>
                  <a:schemeClr val="bg1"/>
                </a:solidFill>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sz="650" i="1" dirty="0">
              <a:solidFill>
                <a:schemeClr val="bg1"/>
              </a:solidFill>
              <a:latin typeface="Roboto Thin" pitchFamily="50" charset="0"/>
              <a:ea typeface="Roboto Thin" pitchFamily="50" charset="0"/>
              <a:cs typeface="Avenir Light"/>
            </a:endParaRPr>
          </a:p>
        </p:txBody>
      </p:sp>
      <p:pic>
        <p:nvPicPr>
          <p:cNvPr id="5" name="Picture 2" descr="\\wrpwi\rligraph\GRAPHIC FILES\Art\Company Logos\2016 Rebrand Logos\png\Renaissanc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1810" y="5374640"/>
            <a:ext cx="1827078" cy="163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8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ullets &amp; Image left - AQUA">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4536671" y="0"/>
            <a:ext cx="4607329" cy="5715000"/>
          </a:xfrm>
          <a:prstGeom prst="rect">
            <a:avLst/>
          </a:prstGeom>
        </p:spPr>
      </p:pic>
      <p:sp>
        <p:nvSpPr>
          <p:cNvPr id="2" name="Title 1"/>
          <p:cNvSpPr>
            <a:spLocks noGrp="1"/>
          </p:cNvSpPr>
          <p:nvPr>
            <p:ph type="title" hasCustomPrompt="1"/>
          </p:nvPr>
        </p:nvSpPr>
        <p:spPr>
          <a:xfrm>
            <a:off x="581810" y="148216"/>
            <a:ext cx="7980380" cy="952500"/>
          </a:xfrm>
        </p:spPr>
        <p:txBody>
          <a:bodyPr/>
          <a:lstStyle>
            <a:lvl1pPr>
              <a:defRPr sz="3200" spc="100" baseline="0">
                <a:solidFill>
                  <a:schemeClr val="accent6"/>
                </a:solidFill>
              </a:defRPr>
            </a:lvl1pPr>
          </a:lstStyle>
          <a:p>
            <a:r>
              <a:rPr lang="en-US" dirty="0"/>
              <a:t>Picture slide</a:t>
            </a:r>
          </a:p>
        </p:txBody>
      </p:sp>
      <p:sp>
        <p:nvSpPr>
          <p:cNvPr id="3" name="Content Placeholder 2"/>
          <p:cNvSpPr>
            <a:spLocks noGrp="1"/>
          </p:cNvSpPr>
          <p:nvPr>
            <p:ph idx="1" hasCustomPrompt="1"/>
          </p:nvPr>
        </p:nvSpPr>
        <p:spPr>
          <a:xfrm>
            <a:off x="910540" y="1621142"/>
            <a:ext cx="3626131" cy="3195742"/>
          </a:xfrm>
        </p:spPr>
        <p:txBody>
          <a:bodyPr/>
          <a:lstStyle>
            <a:lvl1pPr marL="228600" indent="-228600">
              <a:buClr>
                <a:schemeClr val="accent6"/>
              </a:buClr>
              <a:buFont typeface="Arial" charset="0"/>
              <a:buChar char="•"/>
              <a:defRPr b="0" baseline="0"/>
            </a:lvl1pPr>
            <a:lvl2pPr>
              <a:buClr>
                <a:schemeClr val="accent6"/>
              </a:buClr>
              <a:defRPr>
                <a:solidFill>
                  <a:schemeClr val="tx1"/>
                </a:solidFill>
              </a:defRPr>
            </a:lvl2pPr>
          </a:lstStyle>
          <a:p>
            <a:pPr lvl="0"/>
            <a:r>
              <a:rPr lang="en-US" dirty="0"/>
              <a:t>This line is here</a:t>
            </a:r>
          </a:p>
          <a:p>
            <a:pPr lvl="1"/>
            <a:r>
              <a:rPr lang="en-US" dirty="0"/>
              <a:t>This line is light.</a:t>
            </a:r>
          </a:p>
        </p:txBody>
      </p:sp>
      <p:sp>
        <p:nvSpPr>
          <p:cNvPr id="11" name="Text Placeholder 3"/>
          <p:cNvSpPr>
            <a:spLocks noGrp="1"/>
          </p:cNvSpPr>
          <p:nvPr>
            <p:ph type="body" sz="quarter" idx="34" hasCustomPrompt="1"/>
          </p:nvPr>
        </p:nvSpPr>
        <p:spPr>
          <a:xfrm>
            <a:off x="596757" y="866463"/>
            <a:ext cx="3095719" cy="400110"/>
          </a:xfrm>
          <a:solidFill>
            <a:schemeClr val="bg1"/>
          </a:solidFill>
        </p:spPr>
        <p:txBody>
          <a:bodyPr wrap="square">
            <a:noAutofit/>
          </a:bodyPr>
          <a:lstStyle>
            <a:lvl1pPr marL="0" indent="0" algn="l">
              <a:buNone/>
              <a:defRPr sz="20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3" name="TextBox 12"/>
          <p:cNvSpPr txBox="1"/>
          <p:nvPr userDrawn="1"/>
        </p:nvSpPr>
        <p:spPr>
          <a:xfrm>
            <a:off x="4507831" y="5380879"/>
            <a:ext cx="4387515" cy="215444"/>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650" i="1" kern="1200" dirty="0">
                <a:solidFill>
                  <a:schemeClr val="bg1"/>
                </a:solidFill>
                <a:effectLst/>
                <a:latin typeface="Roboto Thin" pitchFamily="50" charset="0"/>
                <a:ea typeface="Roboto Thin" pitchFamily="50" charset="0"/>
                <a:cs typeface="+mn-cs"/>
              </a:rPr>
              <a:t>©Copyright 2017 Renaissance Learning, Inc. All rights reserved.       </a:t>
            </a:r>
            <a:r>
              <a:rPr lang="en-US" sz="800" dirty="0">
                <a:solidFill>
                  <a:schemeClr val="bg1"/>
                </a:solidFill>
              </a:rPr>
              <a:t> </a:t>
            </a:r>
            <a:fld id="{78A7F635-4A98-6D49-9803-4235B036E89E}" type="slidenum">
              <a:rPr lang="en-US" sz="800" smtClean="0">
                <a:solidFill>
                  <a:schemeClr val="bg1"/>
                </a:solidFill>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sz="650" i="1" dirty="0">
              <a:solidFill>
                <a:schemeClr val="bg1"/>
              </a:solidFill>
              <a:latin typeface="Roboto Thin" pitchFamily="50" charset="0"/>
              <a:ea typeface="Roboto Thin" pitchFamily="50" charset="0"/>
              <a:cs typeface="Avenir Light"/>
            </a:endParaRPr>
          </a:p>
        </p:txBody>
      </p:sp>
      <p:pic>
        <p:nvPicPr>
          <p:cNvPr id="7" name="Picture 2" descr="\\wrpwi\rligraph\GRAPHIC FILES\Art\Company Logos\2016 Rebrand Logos\png\Renaissance.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81810" y="5374640"/>
            <a:ext cx="1827078" cy="163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95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ullets &amp; Image left - AQUA">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5091455" y="0"/>
            <a:ext cx="4052545" cy="5715000"/>
          </a:xfrm>
          <a:prstGeom prst="rect">
            <a:avLst/>
          </a:prstGeom>
        </p:spPr>
      </p:pic>
      <p:sp>
        <p:nvSpPr>
          <p:cNvPr id="2" name="Title 1"/>
          <p:cNvSpPr>
            <a:spLocks noGrp="1"/>
          </p:cNvSpPr>
          <p:nvPr>
            <p:ph type="title" hasCustomPrompt="1"/>
          </p:nvPr>
        </p:nvSpPr>
        <p:spPr>
          <a:xfrm>
            <a:off x="581810" y="148216"/>
            <a:ext cx="7980380" cy="952500"/>
          </a:xfrm>
        </p:spPr>
        <p:txBody>
          <a:bodyPr/>
          <a:lstStyle>
            <a:lvl1pPr>
              <a:defRPr sz="3200" spc="100" baseline="0">
                <a:solidFill>
                  <a:schemeClr val="accent6"/>
                </a:solidFill>
              </a:defRPr>
            </a:lvl1pPr>
          </a:lstStyle>
          <a:p>
            <a:r>
              <a:rPr lang="en-US" dirty="0"/>
              <a:t>Picture slide</a:t>
            </a:r>
          </a:p>
        </p:txBody>
      </p:sp>
      <p:sp>
        <p:nvSpPr>
          <p:cNvPr id="3" name="Content Placeholder 2"/>
          <p:cNvSpPr>
            <a:spLocks noGrp="1"/>
          </p:cNvSpPr>
          <p:nvPr>
            <p:ph idx="1" hasCustomPrompt="1"/>
          </p:nvPr>
        </p:nvSpPr>
        <p:spPr>
          <a:xfrm>
            <a:off x="910540" y="1621142"/>
            <a:ext cx="3626131" cy="3195742"/>
          </a:xfrm>
        </p:spPr>
        <p:txBody>
          <a:bodyPr/>
          <a:lstStyle>
            <a:lvl1pPr marL="228600" indent="-228600">
              <a:buClr>
                <a:schemeClr val="accent6"/>
              </a:buClr>
              <a:buFont typeface="Arial" charset="0"/>
              <a:buChar char="•"/>
              <a:defRPr b="0" baseline="0"/>
            </a:lvl1pPr>
            <a:lvl2pPr>
              <a:buClr>
                <a:schemeClr val="accent6"/>
              </a:buClr>
              <a:defRPr>
                <a:solidFill>
                  <a:schemeClr val="tx1"/>
                </a:solidFill>
              </a:defRPr>
            </a:lvl2pPr>
          </a:lstStyle>
          <a:p>
            <a:pPr lvl="0"/>
            <a:r>
              <a:rPr lang="en-US" dirty="0"/>
              <a:t>This line is here</a:t>
            </a:r>
          </a:p>
          <a:p>
            <a:pPr lvl="1"/>
            <a:r>
              <a:rPr lang="en-US" dirty="0"/>
              <a:t>This line is light.</a:t>
            </a:r>
          </a:p>
        </p:txBody>
      </p:sp>
      <p:sp>
        <p:nvSpPr>
          <p:cNvPr id="11" name="Text Placeholder 3"/>
          <p:cNvSpPr>
            <a:spLocks noGrp="1"/>
          </p:cNvSpPr>
          <p:nvPr>
            <p:ph type="body" sz="quarter" idx="34" hasCustomPrompt="1"/>
          </p:nvPr>
        </p:nvSpPr>
        <p:spPr>
          <a:xfrm>
            <a:off x="596757" y="866463"/>
            <a:ext cx="3095719" cy="400110"/>
          </a:xfrm>
          <a:solidFill>
            <a:schemeClr val="bg1"/>
          </a:solidFill>
        </p:spPr>
        <p:txBody>
          <a:bodyPr wrap="square">
            <a:noAutofit/>
          </a:bodyPr>
          <a:lstStyle>
            <a:lvl1pPr marL="0" indent="0" algn="l">
              <a:buNone/>
              <a:defRPr sz="20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3" name="TextBox 12"/>
          <p:cNvSpPr txBox="1"/>
          <p:nvPr userDrawn="1"/>
        </p:nvSpPr>
        <p:spPr>
          <a:xfrm>
            <a:off x="4507831" y="5380879"/>
            <a:ext cx="4387515" cy="215444"/>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650" i="1" kern="1200" dirty="0">
                <a:solidFill>
                  <a:schemeClr val="bg1"/>
                </a:solidFill>
                <a:effectLst/>
                <a:latin typeface="Roboto Thin" pitchFamily="50" charset="0"/>
                <a:ea typeface="Roboto Thin" pitchFamily="50" charset="0"/>
                <a:cs typeface="+mn-cs"/>
              </a:rPr>
              <a:t>©Copyright 2017 Renaissance Learning, Inc. All rights reserved.       </a:t>
            </a:r>
            <a:r>
              <a:rPr lang="en-US" sz="800" dirty="0">
                <a:solidFill>
                  <a:schemeClr val="bg1"/>
                </a:solidFill>
              </a:rPr>
              <a:t> </a:t>
            </a:r>
            <a:fld id="{78A7F635-4A98-6D49-9803-4235B036E89E}" type="slidenum">
              <a:rPr lang="en-US" sz="800" smtClean="0">
                <a:solidFill>
                  <a:schemeClr val="bg1"/>
                </a:solidFill>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sz="650" i="1" dirty="0">
              <a:solidFill>
                <a:schemeClr val="bg1"/>
              </a:solidFill>
              <a:latin typeface="Roboto Thin" pitchFamily="50" charset="0"/>
              <a:ea typeface="Roboto Thin" pitchFamily="50" charset="0"/>
              <a:cs typeface="Avenir Light"/>
            </a:endParaRPr>
          </a:p>
        </p:txBody>
      </p:sp>
      <p:pic>
        <p:nvPicPr>
          <p:cNvPr id="7" name="Picture 2" descr="\\wrpwi\rligraph\GRAPHIC FILES\Art\Company Logos\2016 Rebrand Logos\png\Renaissance.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81810" y="5374640"/>
            <a:ext cx="1827078" cy="163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399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Bullets &amp; Image left - AQUA">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4536671" y="0"/>
            <a:ext cx="4607329" cy="5715000"/>
          </a:xfrm>
          <a:prstGeom prst="rect">
            <a:avLst/>
          </a:prstGeom>
        </p:spPr>
      </p:pic>
      <p:sp>
        <p:nvSpPr>
          <p:cNvPr id="2" name="Title 1"/>
          <p:cNvSpPr>
            <a:spLocks noGrp="1"/>
          </p:cNvSpPr>
          <p:nvPr>
            <p:ph type="title" hasCustomPrompt="1"/>
          </p:nvPr>
        </p:nvSpPr>
        <p:spPr>
          <a:xfrm>
            <a:off x="581810" y="148216"/>
            <a:ext cx="7980380" cy="952500"/>
          </a:xfrm>
        </p:spPr>
        <p:txBody>
          <a:bodyPr/>
          <a:lstStyle>
            <a:lvl1pPr>
              <a:defRPr sz="3200" spc="100" baseline="0">
                <a:solidFill>
                  <a:schemeClr val="accent6"/>
                </a:solidFill>
              </a:defRPr>
            </a:lvl1pPr>
          </a:lstStyle>
          <a:p>
            <a:r>
              <a:rPr lang="en-US" dirty="0"/>
              <a:t>Picture slide</a:t>
            </a:r>
          </a:p>
        </p:txBody>
      </p:sp>
      <p:sp>
        <p:nvSpPr>
          <p:cNvPr id="3" name="Content Placeholder 2"/>
          <p:cNvSpPr>
            <a:spLocks noGrp="1"/>
          </p:cNvSpPr>
          <p:nvPr>
            <p:ph idx="1" hasCustomPrompt="1"/>
          </p:nvPr>
        </p:nvSpPr>
        <p:spPr>
          <a:xfrm>
            <a:off x="910540" y="1621142"/>
            <a:ext cx="3626131" cy="3195742"/>
          </a:xfrm>
        </p:spPr>
        <p:txBody>
          <a:bodyPr/>
          <a:lstStyle>
            <a:lvl1pPr marL="228600" indent="-228600">
              <a:buClr>
                <a:schemeClr val="accent6"/>
              </a:buClr>
              <a:buFont typeface="Arial" charset="0"/>
              <a:buChar char="•"/>
              <a:defRPr b="0" baseline="0"/>
            </a:lvl1pPr>
            <a:lvl2pPr>
              <a:buClr>
                <a:schemeClr val="accent6"/>
              </a:buClr>
              <a:defRPr>
                <a:solidFill>
                  <a:schemeClr val="tx1"/>
                </a:solidFill>
              </a:defRPr>
            </a:lvl2pPr>
          </a:lstStyle>
          <a:p>
            <a:pPr lvl="0"/>
            <a:r>
              <a:rPr lang="en-US" dirty="0"/>
              <a:t>This line is here</a:t>
            </a:r>
          </a:p>
          <a:p>
            <a:pPr lvl="1"/>
            <a:r>
              <a:rPr lang="en-US" dirty="0"/>
              <a:t>This line is light.</a:t>
            </a:r>
          </a:p>
        </p:txBody>
      </p:sp>
      <p:sp>
        <p:nvSpPr>
          <p:cNvPr id="11" name="Text Placeholder 3"/>
          <p:cNvSpPr>
            <a:spLocks noGrp="1"/>
          </p:cNvSpPr>
          <p:nvPr>
            <p:ph type="body" sz="quarter" idx="34" hasCustomPrompt="1"/>
          </p:nvPr>
        </p:nvSpPr>
        <p:spPr>
          <a:xfrm>
            <a:off x="596757" y="866463"/>
            <a:ext cx="3095719" cy="400110"/>
          </a:xfrm>
          <a:solidFill>
            <a:schemeClr val="bg1"/>
          </a:solidFill>
        </p:spPr>
        <p:txBody>
          <a:bodyPr wrap="square">
            <a:noAutofit/>
          </a:bodyPr>
          <a:lstStyle>
            <a:lvl1pPr marL="0" indent="0" algn="l">
              <a:buNone/>
              <a:defRPr sz="20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3" name="TextBox 12"/>
          <p:cNvSpPr txBox="1"/>
          <p:nvPr userDrawn="1"/>
        </p:nvSpPr>
        <p:spPr>
          <a:xfrm>
            <a:off x="4507831" y="5380879"/>
            <a:ext cx="4387515" cy="215444"/>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650" i="1" kern="1200" dirty="0">
                <a:solidFill>
                  <a:schemeClr val="bg1"/>
                </a:solidFill>
                <a:effectLst/>
                <a:latin typeface="Roboto Thin" pitchFamily="50" charset="0"/>
                <a:ea typeface="Roboto Thin" pitchFamily="50" charset="0"/>
                <a:cs typeface="+mn-cs"/>
              </a:rPr>
              <a:t>©Copyright 2017 Renaissance Learning, Inc. All rights reserved.       </a:t>
            </a:r>
            <a:r>
              <a:rPr lang="en-US" sz="800" dirty="0">
                <a:solidFill>
                  <a:schemeClr val="bg1"/>
                </a:solidFill>
              </a:rPr>
              <a:t> </a:t>
            </a:r>
            <a:fld id="{78A7F635-4A98-6D49-9803-4235B036E89E}" type="slidenum">
              <a:rPr lang="en-US" sz="800" smtClean="0">
                <a:solidFill>
                  <a:schemeClr val="bg1"/>
                </a:solidFill>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sz="650" i="1" dirty="0">
              <a:solidFill>
                <a:schemeClr val="bg1"/>
              </a:solidFill>
              <a:latin typeface="Roboto Thin" pitchFamily="50" charset="0"/>
              <a:ea typeface="Roboto Thin" pitchFamily="50" charset="0"/>
              <a:cs typeface="Avenir Light"/>
            </a:endParaRPr>
          </a:p>
        </p:txBody>
      </p:sp>
      <p:pic>
        <p:nvPicPr>
          <p:cNvPr id="7" name="Picture 2" descr="\\wrpwi\rligraph\GRAPHIC FILES\Art\Company Logos\2016 Rebrand Logos\png\Renaissance.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81810" y="5374640"/>
            <a:ext cx="1827078" cy="163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388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s &amp; Image left - GREE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10540" y="1621142"/>
            <a:ext cx="3626131" cy="3195742"/>
          </a:xfrm>
        </p:spPr>
        <p:txBody>
          <a:bodyPr/>
          <a:lstStyle>
            <a:lvl1pPr marL="228600" indent="-228600">
              <a:buClr>
                <a:schemeClr val="accent6"/>
              </a:buClr>
              <a:buFont typeface="Arial" charset="0"/>
              <a:buChar char="•"/>
              <a:defRPr b="0" baseline="0"/>
            </a:lvl1pPr>
            <a:lvl2pPr>
              <a:buClr>
                <a:schemeClr val="accent6"/>
              </a:buClr>
              <a:defRPr>
                <a:solidFill>
                  <a:schemeClr val="tx1"/>
                </a:solidFill>
              </a:defRPr>
            </a:lvl2pPr>
          </a:lstStyle>
          <a:p>
            <a:pPr lvl="0"/>
            <a:r>
              <a:rPr lang="en-US" dirty="0"/>
              <a:t>This line is here</a:t>
            </a:r>
          </a:p>
          <a:p>
            <a:pPr lvl="1"/>
            <a:r>
              <a:rPr lang="en-US" dirty="0"/>
              <a:t>This line is light.</a:t>
            </a:r>
          </a:p>
        </p:txBody>
      </p:sp>
      <p:sp>
        <p:nvSpPr>
          <p:cNvPr id="7" name="Picture Placeholder 6"/>
          <p:cNvSpPr>
            <a:spLocks noGrp="1"/>
          </p:cNvSpPr>
          <p:nvPr>
            <p:ph type="pic" sz="quarter" idx="13"/>
          </p:nvPr>
        </p:nvSpPr>
        <p:spPr>
          <a:xfrm>
            <a:off x="5172760" y="1687870"/>
            <a:ext cx="3060700" cy="3062287"/>
          </a:xfrm>
        </p:spPr>
        <p:txBody>
          <a:bodyPr/>
          <a:lstStyle>
            <a:lvl1pPr marL="0" indent="0">
              <a:buNone/>
              <a:defRPr/>
            </a:lvl1pPr>
          </a:lstStyle>
          <a:p>
            <a:r>
              <a:rPr lang="en-US"/>
              <a:t>Click icon to add picture</a:t>
            </a:r>
            <a:endParaRPr lang="en-US" dirty="0"/>
          </a:p>
        </p:txBody>
      </p:sp>
      <p:sp>
        <p:nvSpPr>
          <p:cNvPr id="14" name="Title 1"/>
          <p:cNvSpPr>
            <a:spLocks noGrp="1"/>
          </p:cNvSpPr>
          <p:nvPr>
            <p:ph type="title" hasCustomPrompt="1"/>
          </p:nvPr>
        </p:nvSpPr>
        <p:spPr>
          <a:xfrm>
            <a:off x="581810" y="148216"/>
            <a:ext cx="7980380" cy="952500"/>
          </a:xfrm>
        </p:spPr>
        <p:txBody>
          <a:bodyPr/>
          <a:lstStyle>
            <a:lvl1pPr>
              <a:defRPr sz="3200" spc="100">
                <a:solidFill>
                  <a:schemeClr val="accent6"/>
                </a:solidFill>
              </a:defRPr>
            </a:lvl1pPr>
          </a:lstStyle>
          <a:p>
            <a:r>
              <a:rPr lang="en-US" dirty="0"/>
              <a:t>This is a header</a:t>
            </a:r>
          </a:p>
        </p:txBody>
      </p:sp>
      <p:cxnSp>
        <p:nvCxnSpPr>
          <p:cNvPr id="15" name="Straight Connector 14"/>
          <p:cNvCxnSpPr/>
          <p:nvPr userDrawn="1"/>
        </p:nvCxnSpPr>
        <p:spPr>
          <a:xfrm>
            <a:off x="685798" y="1160280"/>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0" name="Text Placeholder 3"/>
          <p:cNvSpPr>
            <a:spLocks noGrp="1"/>
          </p:cNvSpPr>
          <p:nvPr>
            <p:ph type="body" sz="quarter" idx="34" hasCustomPrompt="1"/>
          </p:nvPr>
        </p:nvSpPr>
        <p:spPr>
          <a:xfrm>
            <a:off x="596757" y="866463"/>
            <a:ext cx="3095719" cy="400110"/>
          </a:xfrm>
          <a:solidFill>
            <a:schemeClr val="bg1"/>
          </a:solidFill>
        </p:spPr>
        <p:txBody>
          <a:bodyPr wrap="square">
            <a:noAutofit/>
          </a:bodyPr>
          <a:lstStyle>
            <a:lvl1pPr marL="0" indent="0" algn="l">
              <a:buNone/>
              <a:defRPr sz="20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6" name="TextBox 15"/>
          <p:cNvSpPr txBox="1"/>
          <p:nvPr userDrawn="1"/>
        </p:nvSpPr>
        <p:spPr>
          <a:xfrm>
            <a:off x="4507831" y="5380879"/>
            <a:ext cx="4387515" cy="215444"/>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650" i="1" kern="1200" dirty="0">
                <a:solidFill>
                  <a:schemeClr val="tx1">
                    <a:lumMod val="90000"/>
                    <a:lumOff val="10000"/>
                  </a:schemeClr>
                </a:solidFill>
                <a:effectLst/>
                <a:latin typeface="Roboto Thin" pitchFamily="50" charset="0"/>
                <a:ea typeface="Roboto Thin" pitchFamily="50" charset="0"/>
                <a:cs typeface="+mn-cs"/>
              </a:rPr>
              <a:t>©Copyright 2017 Renaissance Learning, Inc. All rights reserved.       </a:t>
            </a:r>
            <a:r>
              <a:rPr lang="en-US" sz="800" dirty="0">
                <a:solidFill>
                  <a:schemeClr val="tx1">
                    <a:lumMod val="90000"/>
                    <a:lumOff val="10000"/>
                  </a:schemeClr>
                </a:solidFill>
              </a:rPr>
              <a:t> </a:t>
            </a:r>
            <a:fld id="{78A7F635-4A98-6D49-9803-4235B036E89E}" type="slidenum">
              <a:rPr lang="en-US" sz="800" smtClean="0">
                <a:solidFill>
                  <a:schemeClr val="tx1">
                    <a:lumMod val="90000"/>
                    <a:lumOff val="10000"/>
                  </a:schemeClr>
                </a:solidFill>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sz="650" i="1" dirty="0">
              <a:solidFill>
                <a:schemeClr val="tx1">
                  <a:lumMod val="90000"/>
                  <a:lumOff val="10000"/>
                </a:schemeClr>
              </a:solidFill>
              <a:latin typeface="Roboto Thin" pitchFamily="50" charset="0"/>
              <a:ea typeface="Roboto Thin" pitchFamily="50" charset="0"/>
              <a:cs typeface="Avenir Light"/>
            </a:endParaRPr>
          </a:p>
        </p:txBody>
      </p:sp>
      <p:pic>
        <p:nvPicPr>
          <p:cNvPr id="8" name="Picture 2" descr="\\wrpwi\rligraph\GRAPHIC FILES\Art\Company Logos\2016 Rebrand Logos\png\Renaissanc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1810" y="5374640"/>
            <a:ext cx="1827078" cy="163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514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ted bullet &amp; image - AQUA">
    <p:bg>
      <p:bgPr>
        <a:solidFill>
          <a:schemeClr val="accent6"/>
        </a:solidFill>
        <a:effectLst/>
      </p:bgPr>
    </p:bg>
    <p:spTree>
      <p:nvGrpSpPr>
        <p:cNvPr id="1" name=""/>
        <p:cNvGrpSpPr/>
        <p:nvPr/>
      </p:nvGrpSpPr>
      <p:grpSpPr>
        <a:xfrm>
          <a:off x="0" y="0"/>
          <a:ext cx="0" cy="0"/>
          <a:chOff x="0" y="0"/>
          <a:chExt cx="0" cy="0"/>
        </a:xfrm>
      </p:grpSpPr>
      <p:sp>
        <p:nvSpPr>
          <p:cNvPr id="12" name="Rectangle 11"/>
          <p:cNvSpPr/>
          <p:nvPr userDrawn="1"/>
        </p:nvSpPr>
        <p:spPr>
          <a:xfrm>
            <a:off x="0" y="5178677"/>
            <a:ext cx="3009900" cy="4519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hasCustomPrompt="1"/>
          </p:nvPr>
        </p:nvSpPr>
        <p:spPr>
          <a:xfrm>
            <a:off x="581810" y="227988"/>
            <a:ext cx="7980380" cy="952500"/>
          </a:xfrm>
        </p:spPr>
        <p:txBody>
          <a:bodyPr/>
          <a:lstStyle>
            <a:lvl1pPr>
              <a:defRPr sz="3200" spc="100" baseline="0">
                <a:solidFill>
                  <a:schemeClr val="bg1"/>
                </a:solidFill>
              </a:defRPr>
            </a:lvl1pPr>
          </a:lstStyle>
          <a:p>
            <a:r>
              <a:rPr lang="en-US" dirty="0"/>
              <a:t>Inverted short title</a:t>
            </a:r>
          </a:p>
        </p:txBody>
      </p:sp>
      <p:sp>
        <p:nvSpPr>
          <p:cNvPr id="17" name="Content Placeholder 2"/>
          <p:cNvSpPr>
            <a:spLocks noGrp="1"/>
          </p:cNvSpPr>
          <p:nvPr>
            <p:ph idx="1" hasCustomPrompt="1"/>
          </p:nvPr>
        </p:nvSpPr>
        <p:spPr>
          <a:xfrm>
            <a:off x="910540" y="1621142"/>
            <a:ext cx="3626131" cy="3195742"/>
          </a:xfrm>
        </p:spPr>
        <p:txBody>
          <a:bodyPr/>
          <a:lstStyle>
            <a:lvl1pPr marL="228600" indent="-228600">
              <a:buClr>
                <a:schemeClr val="bg1"/>
              </a:buClr>
              <a:buFont typeface="Arial" charset="0"/>
              <a:buChar char="•"/>
              <a:defRPr baseline="0">
                <a:solidFill>
                  <a:schemeClr val="bg1"/>
                </a:solidFill>
              </a:defRPr>
            </a:lvl1pPr>
            <a:lvl2pPr>
              <a:buClr>
                <a:schemeClr val="bg1"/>
              </a:buClr>
              <a:defRPr>
                <a:solidFill>
                  <a:schemeClr val="bg1">
                    <a:lumMod val="95000"/>
                  </a:schemeClr>
                </a:solidFill>
              </a:defRPr>
            </a:lvl2pPr>
          </a:lstStyle>
          <a:p>
            <a:pPr lvl="0"/>
            <a:r>
              <a:rPr lang="en-US" dirty="0"/>
              <a:t>This line is here</a:t>
            </a:r>
          </a:p>
          <a:p>
            <a:pPr lvl="1"/>
            <a:r>
              <a:rPr lang="en-US" dirty="0"/>
              <a:t>This line is light.</a:t>
            </a:r>
          </a:p>
        </p:txBody>
      </p:sp>
      <p:sp>
        <p:nvSpPr>
          <p:cNvPr id="18" name="Picture Placeholder 6"/>
          <p:cNvSpPr>
            <a:spLocks noGrp="1"/>
          </p:cNvSpPr>
          <p:nvPr>
            <p:ph type="pic" sz="quarter" idx="13"/>
          </p:nvPr>
        </p:nvSpPr>
        <p:spPr>
          <a:xfrm>
            <a:off x="5172760" y="1687870"/>
            <a:ext cx="3060700" cy="3062287"/>
          </a:xfrm>
        </p:spPr>
        <p:txBody>
          <a:bodyPr/>
          <a:lstStyle>
            <a:lvl1pPr marL="0" indent="0">
              <a:buNone/>
              <a:defRPr>
                <a:solidFill>
                  <a:schemeClr val="bg1">
                    <a:lumMod val="95000"/>
                  </a:schemeClr>
                </a:solidFill>
              </a:defRPr>
            </a:lvl1pPr>
          </a:lstStyle>
          <a:p>
            <a:r>
              <a:rPr lang="en-US"/>
              <a:t>Click icon to add picture</a:t>
            </a:r>
            <a:endParaRPr lang="en-US" dirty="0"/>
          </a:p>
        </p:txBody>
      </p:sp>
      <p:cxnSp>
        <p:nvCxnSpPr>
          <p:cNvPr id="19" name="Straight Connector 18"/>
          <p:cNvCxnSpPr/>
          <p:nvPr userDrawn="1"/>
        </p:nvCxnSpPr>
        <p:spPr>
          <a:xfrm>
            <a:off x="685798" y="1160280"/>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2" y="5382055"/>
            <a:ext cx="1848679" cy="166339"/>
          </a:xfrm>
          <a:prstGeom prst="rect">
            <a:avLst/>
          </a:prstGeom>
        </p:spPr>
      </p:pic>
      <p:sp>
        <p:nvSpPr>
          <p:cNvPr id="11" name="Text Placeholder 3"/>
          <p:cNvSpPr>
            <a:spLocks noGrp="1"/>
          </p:cNvSpPr>
          <p:nvPr>
            <p:ph type="body" sz="quarter" idx="34" hasCustomPrompt="1"/>
          </p:nvPr>
        </p:nvSpPr>
        <p:spPr>
          <a:xfrm>
            <a:off x="611963" y="928456"/>
            <a:ext cx="3095719" cy="400110"/>
          </a:xfrm>
          <a:solidFill>
            <a:schemeClr val="accent6"/>
          </a:solidFill>
        </p:spPr>
        <p:txBody>
          <a:bodyPr wrap="square">
            <a:noAutofit/>
          </a:bodyPr>
          <a:lstStyle>
            <a:lvl1pPr marL="0" indent="0" algn="ctr">
              <a:buNone/>
              <a:defRPr sz="20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4" name="TextBox 23"/>
          <p:cNvSpPr txBox="1"/>
          <p:nvPr userDrawn="1"/>
        </p:nvSpPr>
        <p:spPr>
          <a:xfrm>
            <a:off x="4507831" y="5380879"/>
            <a:ext cx="4387515" cy="215444"/>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650" i="1" kern="1200" dirty="0">
                <a:solidFill>
                  <a:schemeClr val="bg1"/>
                </a:solidFill>
                <a:effectLst/>
                <a:latin typeface="Roboto Thin" pitchFamily="50" charset="0"/>
                <a:ea typeface="Roboto Thin" pitchFamily="50" charset="0"/>
                <a:cs typeface="+mn-cs"/>
              </a:rPr>
              <a:t>©Copyright 2017 Renaissance Learning, Inc. All rights reserved.       </a:t>
            </a:r>
            <a:r>
              <a:rPr lang="en-US" sz="800" dirty="0">
                <a:solidFill>
                  <a:schemeClr val="bg1"/>
                </a:solidFill>
              </a:rPr>
              <a:t> </a:t>
            </a:r>
            <a:fld id="{78A7F635-4A98-6D49-9803-4235B036E89E}" type="slidenum">
              <a:rPr lang="en-US" sz="800" smtClean="0">
                <a:solidFill>
                  <a:schemeClr val="bg1"/>
                </a:solidFill>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sz="650" i="1" dirty="0">
              <a:solidFill>
                <a:schemeClr val="bg1"/>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557443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verted bullet &amp; image - RED">
    <p:bg>
      <p:bgPr>
        <a:solidFill>
          <a:srgbClr val="FD860F"/>
        </a:solidFill>
        <a:effectLst/>
      </p:bgPr>
    </p:bg>
    <p:spTree>
      <p:nvGrpSpPr>
        <p:cNvPr id="1" name=""/>
        <p:cNvGrpSpPr/>
        <p:nvPr/>
      </p:nvGrpSpPr>
      <p:grpSpPr>
        <a:xfrm>
          <a:off x="0" y="0"/>
          <a:ext cx="0" cy="0"/>
          <a:chOff x="0" y="0"/>
          <a:chExt cx="0" cy="0"/>
        </a:xfrm>
      </p:grpSpPr>
      <p:sp>
        <p:nvSpPr>
          <p:cNvPr id="12" name="Rectangle 11"/>
          <p:cNvSpPr/>
          <p:nvPr userDrawn="1"/>
        </p:nvSpPr>
        <p:spPr>
          <a:xfrm>
            <a:off x="0" y="5178677"/>
            <a:ext cx="3009900" cy="451901"/>
          </a:xfrm>
          <a:prstGeom prst="rect">
            <a:avLst/>
          </a:prstGeom>
          <a:solidFill>
            <a:srgbClr val="FD860F"/>
          </a:solidFill>
          <a:ln>
            <a:noFill/>
          </a:ln>
          <a:effectLst>
            <a:outerShdw blurRad="50800" dist="50800" dir="5400000" algn="ctr" rotWithShape="0">
              <a:srgbClr val="FD860F"/>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2"/>
          <p:cNvSpPr>
            <a:spLocks noGrp="1"/>
          </p:cNvSpPr>
          <p:nvPr>
            <p:ph idx="1" hasCustomPrompt="1"/>
          </p:nvPr>
        </p:nvSpPr>
        <p:spPr>
          <a:xfrm>
            <a:off x="910540" y="1621142"/>
            <a:ext cx="3626131" cy="3195742"/>
          </a:xfrm>
        </p:spPr>
        <p:txBody>
          <a:bodyPr/>
          <a:lstStyle>
            <a:lvl1pPr marL="228600" indent="-228600">
              <a:buClr>
                <a:schemeClr val="bg1"/>
              </a:buClr>
              <a:buFont typeface="Arial" charset="0"/>
              <a:buChar char="•"/>
              <a:defRPr baseline="0">
                <a:solidFill>
                  <a:schemeClr val="bg1"/>
                </a:solidFill>
              </a:defRPr>
            </a:lvl1pPr>
            <a:lvl2pPr>
              <a:buClr>
                <a:schemeClr val="bg1"/>
              </a:buClr>
              <a:defRPr>
                <a:solidFill>
                  <a:schemeClr val="bg1">
                    <a:lumMod val="95000"/>
                  </a:schemeClr>
                </a:solidFill>
              </a:defRPr>
            </a:lvl2pPr>
          </a:lstStyle>
          <a:p>
            <a:pPr lvl="0"/>
            <a:r>
              <a:rPr lang="en-US" dirty="0"/>
              <a:t>This line is bold</a:t>
            </a:r>
          </a:p>
          <a:p>
            <a:pPr lvl="1"/>
            <a:r>
              <a:rPr lang="en-US" dirty="0"/>
              <a:t>This line is light.</a:t>
            </a:r>
          </a:p>
        </p:txBody>
      </p:sp>
      <p:sp>
        <p:nvSpPr>
          <p:cNvPr id="18" name="Picture Placeholder 6"/>
          <p:cNvSpPr>
            <a:spLocks noGrp="1"/>
          </p:cNvSpPr>
          <p:nvPr>
            <p:ph type="pic" sz="quarter" idx="13"/>
          </p:nvPr>
        </p:nvSpPr>
        <p:spPr>
          <a:xfrm>
            <a:off x="5172760" y="1687870"/>
            <a:ext cx="3060700" cy="3062287"/>
          </a:xfrm>
        </p:spPr>
        <p:txBody>
          <a:bodyPr/>
          <a:lstStyle>
            <a:lvl1pPr marL="0" indent="0">
              <a:buNone/>
              <a:defRPr>
                <a:solidFill>
                  <a:schemeClr val="bg1">
                    <a:lumMod val="95000"/>
                  </a:schemeClr>
                </a:solidFill>
              </a:defRPr>
            </a:lvl1pPr>
          </a:lstStyle>
          <a:p>
            <a:r>
              <a:rPr lang="en-US"/>
              <a:t>Click icon to add picture</a:t>
            </a:r>
            <a:endParaRPr lang="en-US" dirty="0"/>
          </a:p>
        </p:txBody>
      </p:sp>
      <p:cxnSp>
        <p:nvCxnSpPr>
          <p:cNvPr id="16" name="Straight Connector 15"/>
          <p:cNvCxnSpPr/>
          <p:nvPr userDrawn="1"/>
        </p:nvCxnSpPr>
        <p:spPr>
          <a:xfrm>
            <a:off x="685798" y="1177810"/>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9" name="Title 1"/>
          <p:cNvSpPr>
            <a:spLocks noGrp="1"/>
          </p:cNvSpPr>
          <p:nvPr>
            <p:ph type="title" hasCustomPrompt="1"/>
          </p:nvPr>
        </p:nvSpPr>
        <p:spPr>
          <a:xfrm>
            <a:off x="581810" y="227988"/>
            <a:ext cx="7980380" cy="952500"/>
          </a:xfrm>
        </p:spPr>
        <p:txBody>
          <a:bodyPr/>
          <a:lstStyle>
            <a:lvl1pPr>
              <a:defRPr sz="3200" spc="100" baseline="0">
                <a:solidFill>
                  <a:schemeClr val="bg1"/>
                </a:solidFill>
              </a:defRPr>
            </a:lvl1pPr>
          </a:lstStyle>
          <a:p>
            <a:r>
              <a:rPr lang="en-US" dirty="0"/>
              <a:t>Inverted short title</a:t>
            </a:r>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2" y="5382055"/>
            <a:ext cx="1848679" cy="166339"/>
          </a:xfrm>
          <a:prstGeom prst="rect">
            <a:avLst/>
          </a:prstGeom>
        </p:spPr>
      </p:pic>
      <p:sp>
        <p:nvSpPr>
          <p:cNvPr id="11" name="Text Placeholder 3"/>
          <p:cNvSpPr>
            <a:spLocks noGrp="1"/>
          </p:cNvSpPr>
          <p:nvPr>
            <p:ph type="body" sz="quarter" idx="34" hasCustomPrompt="1"/>
          </p:nvPr>
        </p:nvSpPr>
        <p:spPr>
          <a:xfrm>
            <a:off x="611963" y="928455"/>
            <a:ext cx="3095719" cy="400110"/>
          </a:xfrm>
          <a:solidFill>
            <a:srgbClr val="FD860F"/>
          </a:solidFill>
          <a:effectLst>
            <a:outerShdw blurRad="50800" dist="50800" dir="5400000" algn="ctr" rotWithShape="0">
              <a:srgbClr val="FD860F"/>
            </a:outerShdw>
          </a:effectLst>
        </p:spPr>
        <p:txBody>
          <a:bodyPr wrap="square">
            <a:noAutofit/>
          </a:bodyPr>
          <a:lstStyle>
            <a:lvl1pPr marL="0" indent="0" algn="ctr">
              <a:buNone/>
              <a:defRPr sz="20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2" name="TextBox 21"/>
          <p:cNvSpPr txBox="1"/>
          <p:nvPr userDrawn="1"/>
        </p:nvSpPr>
        <p:spPr>
          <a:xfrm>
            <a:off x="4507831" y="5380879"/>
            <a:ext cx="4387515" cy="215444"/>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650" i="1" kern="1200" dirty="0">
                <a:solidFill>
                  <a:schemeClr val="bg1"/>
                </a:solidFill>
                <a:effectLst/>
                <a:latin typeface="Roboto Thin" pitchFamily="50" charset="0"/>
                <a:ea typeface="Roboto Thin" pitchFamily="50" charset="0"/>
                <a:cs typeface="+mn-cs"/>
              </a:rPr>
              <a:t>©Copyright 2017 Renaissance Learning, Inc. All rights reserved.       </a:t>
            </a:r>
            <a:r>
              <a:rPr lang="en-US" sz="800" dirty="0">
                <a:solidFill>
                  <a:schemeClr val="bg1"/>
                </a:solidFill>
              </a:rPr>
              <a:t> </a:t>
            </a:r>
            <a:fld id="{78A7F635-4A98-6D49-9803-4235B036E89E}" type="slidenum">
              <a:rPr lang="en-US" sz="800" smtClean="0">
                <a:solidFill>
                  <a:schemeClr val="bg1"/>
                </a:solidFill>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sz="650" i="1" dirty="0">
              <a:solidFill>
                <a:schemeClr val="bg1"/>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998974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verted bullet &amp; image - DARK BLUE">
    <p:bg>
      <p:bgPr>
        <a:solidFill>
          <a:srgbClr val="005895"/>
        </a:solidFill>
        <a:effectLst/>
      </p:bgPr>
    </p:bg>
    <p:spTree>
      <p:nvGrpSpPr>
        <p:cNvPr id="1" name=""/>
        <p:cNvGrpSpPr/>
        <p:nvPr/>
      </p:nvGrpSpPr>
      <p:grpSpPr>
        <a:xfrm>
          <a:off x="0" y="0"/>
          <a:ext cx="0" cy="0"/>
          <a:chOff x="0" y="0"/>
          <a:chExt cx="0" cy="0"/>
        </a:xfrm>
      </p:grpSpPr>
      <p:sp>
        <p:nvSpPr>
          <p:cNvPr id="12" name="Rectangle 11"/>
          <p:cNvSpPr/>
          <p:nvPr userDrawn="1"/>
        </p:nvSpPr>
        <p:spPr>
          <a:xfrm>
            <a:off x="0" y="5178677"/>
            <a:ext cx="3009900" cy="451901"/>
          </a:xfrm>
          <a:prstGeom prst="rect">
            <a:avLst/>
          </a:prstGeom>
          <a:solidFill>
            <a:srgbClr val="00589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2"/>
          <p:cNvSpPr>
            <a:spLocks noGrp="1"/>
          </p:cNvSpPr>
          <p:nvPr>
            <p:ph idx="1" hasCustomPrompt="1"/>
          </p:nvPr>
        </p:nvSpPr>
        <p:spPr>
          <a:xfrm>
            <a:off x="910540" y="1621142"/>
            <a:ext cx="3626131" cy="3195742"/>
          </a:xfrm>
        </p:spPr>
        <p:txBody>
          <a:bodyPr/>
          <a:lstStyle>
            <a:lvl1pPr marL="228600" indent="-228600">
              <a:buClr>
                <a:schemeClr val="bg1"/>
              </a:buClr>
              <a:buFont typeface="Arial" charset="0"/>
              <a:buChar char="•"/>
              <a:defRPr baseline="0">
                <a:solidFill>
                  <a:schemeClr val="bg1"/>
                </a:solidFill>
              </a:defRPr>
            </a:lvl1pPr>
            <a:lvl2pPr>
              <a:buClr>
                <a:schemeClr val="bg1"/>
              </a:buClr>
              <a:defRPr>
                <a:solidFill>
                  <a:schemeClr val="bg1">
                    <a:lumMod val="95000"/>
                  </a:schemeClr>
                </a:solidFill>
              </a:defRPr>
            </a:lvl2pPr>
          </a:lstStyle>
          <a:p>
            <a:pPr lvl="0"/>
            <a:r>
              <a:rPr lang="en-US" dirty="0"/>
              <a:t>This line is bold</a:t>
            </a:r>
          </a:p>
          <a:p>
            <a:pPr lvl="1"/>
            <a:r>
              <a:rPr lang="en-US" dirty="0"/>
              <a:t>This line is light.</a:t>
            </a:r>
          </a:p>
        </p:txBody>
      </p:sp>
      <p:sp>
        <p:nvSpPr>
          <p:cNvPr id="18" name="Picture Placeholder 6"/>
          <p:cNvSpPr>
            <a:spLocks noGrp="1"/>
          </p:cNvSpPr>
          <p:nvPr>
            <p:ph type="pic" sz="quarter" idx="13"/>
          </p:nvPr>
        </p:nvSpPr>
        <p:spPr>
          <a:xfrm>
            <a:off x="5172760" y="1687870"/>
            <a:ext cx="3060700" cy="3062287"/>
          </a:xfrm>
        </p:spPr>
        <p:txBody>
          <a:bodyPr/>
          <a:lstStyle>
            <a:lvl1pPr marL="0" indent="0">
              <a:buNone/>
              <a:defRPr>
                <a:solidFill>
                  <a:schemeClr val="bg1">
                    <a:lumMod val="95000"/>
                  </a:schemeClr>
                </a:solidFill>
              </a:defRPr>
            </a:lvl1pPr>
          </a:lstStyle>
          <a:p>
            <a:r>
              <a:rPr lang="en-US"/>
              <a:t>Click icon to add picture</a:t>
            </a:r>
            <a:endParaRPr lang="en-US" dirty="0"/>
          </a:p>
        </p:txBody>
      </p:sp>
      <p:cxnSp>
        <p:nvCxnSpPr>
          <p:cNvPr id="16" name="Straight Connector 15"/>
          <p:cNvCxnSpPr/>
          <p:nvPr userDrawn="1"/>
        </p:nvCxnSpPr>
        <p:spPr>
          <a:xfrm>
            <a:off x="685798" y="1177810"/>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9" name="Title 1"/>
          <p:cNvSpPr>
            <a:spLocks noGrp="1"/>
          </p:cNvSpPr>
          <p:nvPr>
            <p:ph type="title" hasCustomPrompt="1"/>
          </p:nvPr>
        </p:nvSpPr>
        <p:spPr>
          <a:xfrm>
            <a:off x="581810" y="227988"/>
            <a:ext cx="7980380" cy="952500"/>
          </a:xfrm>
        </p:spPr>
        <p:txBody>
          <a:bodyPr/>
          <a:lstStyle>
            <a:lvl1pPr>
              <a:defRPr sz="3200" spc="100" baseline="0">
                <a:solidFill>
                  <a:schemeClr val="bg1"/>
                </a:solidFill>
              </a:defRPr>
            </a:lvl1pPr>
          </a:lstStyle>
          <a:p>
            <a:r>
              <a:rPr lang="en-US" dirty="0"/>
              <a:t>Inverted short title</a:t>
            </a:r>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2" y="5382055"/>
            <a:ext cx="1848679" cy="166339"/>
          </a:xfrm>
          <a:prstGeom prst="rect">
            <a:avLst/>
          </a:prstGeom>
        </p:spPr>
      </p:pic>
      <p:sp>
        <p:nvSpPr>
          <p:cNvPr id="11" name="Text Placeholder 3"/>
          <p:cNvSpPr>
            <a:spLocks noGrp="1"/>
          </p:cNvSpPr>
          <p:nvPr>
            <p:ph type="body" sz="quarter" idx="34" hasCustomPrompt="1"/>
          </p:nvPr>
        </p:nvSpPr>
        <p:spPr>
          <a:xfrm>
            <a:off x="611961" y="928456"/>
            <a:ext cx="3095719" cy="400110"/>
          </a:xfrm>
          <a:solidFill>
            <a:srgbClr val="005895"/>
          </a:solidFill>
        </p:spPr>
        <p:txBody>
          <a:bodyPr wrap="square">
            <a:noAutofit/>
          </a:bodyPr>
          <a:lstStyle>
            <a:lvl1pPr marL="0" indent="0" algn="ctr">
              <a:buNone/>
              <a:defRPr sz="2000" b="0" i="0" baseline="0">
                <a:solidFill>
                  <a:srgbClr val="F2F2F2"/>
                </a:solidFill>
                <a:latin typeface="Roboto Light" charset="0"/>
                <a:ea typeface="Roboto Light" charset="0"/>
                <a:cs typeface="Roboto Light" charset="0"/>
              </a:defRPr>
            </a:lvl1pPr>
          </a:lstStyle>
          <a:p>
            <a:pPr lvl="0"/>
            <a:r>
              <a:rPr lang="en-US" dirty="0"/>
              <a:t>This is some subtitle stuff</a:t>
            </a:r>
          </a:p>
        </p:txBody>
      </p:sp>
      <p:sp>
        <p:nvSpPr>
          <p:cNvPr id="22" name="TextBox 21"/>
          <p:cNvSpPr txBox="1"/>
          <p:nvPr userDrawn="1"/>
        </p:nvSpPr>
        <p:spPr>
          <a:xfrm>
            <a:off x="4507831" y="5380879"/>
            <a:ext cx="4387515" cy="215444"/>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650" i="1" kern="1200" dirty="0">
                <a:solidFill>
                  <a:schemeClr val="bg1"/>
                </a:solidFill>
                <a:effectLst/>
                <a:latin typeface="Roboto Thin" pitchFamily="50" charset="0"/>
                <a:ea typeface="Roboto Thin" pitchFamily="50" charset="0"/>
                <a:cs typeface="+mn-cs"/>
              </a:rPr>
              <a:t>©Copyright 2017 Renaissance Learning, Inc. All rights reserved.       </a:t>
            </a:r>
            <a:r>
              <a:rPr lang="en-US" sz="800" dirty="0">
                <a:solidFill>
                  <a:schemeClr val="bg1"/>
                </a:solidFill>
              </a:rPr>
              <a:t> </a:t>
            </a:r>
            <a:fld id="{78A7F635-4A98-6D49-9803-4235B036E89E}" type="slidenum">
              <a:rPr lang="en-US" sz="800" smtClean="0">
                <a:solidFill>
                  <a:schemeClr val="bg1"/>
                </a:solidFill>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sz="650" i="1" dirty="0">
              <a:solidFill>
                <a:schemeClr val="bg1"/>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998903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verted bullet &amp; image - YELLOW">
    <p:bg>
      <p:bgPr>
        <a:solidFill>
          <a:schemeClr val="accent1"/>
        </a:solidFill>
        <a:effectLst/>
      </p:bgPr>
    </p:bg>
    <p:spTree>
      <p:nvGrpSpPr>
        <p:cNvPr id="1" name=""/>
        <p:cNvGrpSpPr/>
        <p:nvPr/>
      </p:nvGrpSpPr>
      <p:grpSpPr>
        <a:xfrm>
          <a:off x="0" y="0"/>
          <a:ext cx="0" cy="0"/>
          <a:chOff x="0" y="0"/>
          <a:chExt cx="0" cy="0"/>
        </a:xfrm>
      </p:grpSpPr>
      <p:sp>
        <p:nvSpPr>
          <p:cNvPr id="12" name="Rectangle 11"/>
          <p:cNvSpPr/>
          <p:nvPr userDrawn="1"/>
        </p:nvSpPr>
        <p:spPr>
          <a:xfrm>
            <a:off x="0" y="5263099"/>
            <a:ext cx="3009900" cy="451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2"/>
          <p:cNvSpPr>
            <a:spLocks noGrp="1"/>
          </p:cNvSpPr>
          <p:nvPr>
            <p:ph idx="1" hasCustomPrompt="1"/>
          </p:nvPr>
        </p:nvSpPr>
        <p:spPr>
          <a:xfrm>
            <a:off x="910540" y="1621142"/>
            <a:ext cx="3626131" cy="3195742"/>
          </a:xfrm>
        </p:spPr>
        <p:txBody>
          <a:bodyPr/>
          <a:lstStyle>
            <a:lvl1pPr marL="228600" indent="-228600">
              <a:buClr>
                <a:schemeClr val="bg1"/>
              </a:buClr>
              <a:buFont typeface="Arial" charset="0"/>
              <a:buChar char="•"/>
              <a:defRPr baseline="0">
                <a:solidFill>
                  <a:schemeClr val="bg1"/>
                </a:solidFill>
              </a:defRPr>
            </a:lvl1pPr>
            <a:lvl2pPr>
              <a:buClr>
                <a:schemeClr val="bg1"/>
              </a:buClr>
              <a:defRPr>
                <a:solidFill>
                  <a:srgbClr val="FFFFFF"/>
                </a:solidFill>
              </a:defRPr>
            </a:lvl2pPr>
          </a:lstStyle>
          <a:p>
            <a:pPr lvl="0"/>
            <a:r>
              <a:rPr lang="en-US" dirty="0"/>
              <a:t>This line is bold</a:t>
            </a:r>
          </a:p>
          <a:p>
            <a:pPr lvl="1"/>
            <a:r>
              <a:rPr lang="en-US" dirty="0"/>
              <a:t>This line is light.</a:t>
            </a:r>
          </a:p>
        </p:txBody>
      </p:sp>
      <p:sp>
        <p:nvSpPr>
          <p:cNvPr id="18" name="Picture Placeholder 6"/>
          <p:cNvSpPr>
            <a:spLocks noGrp="1"/>
          </p:cNvSpPr>
          <p:nvPr>
            <p:ph type="pic" sz="quarter" idx="13"/>
          </p:nvPr>
        </p:nvSpPr>
        <p:spPr>
          <a:xfrm>
            <a:off x="5172760" y="1687870"/>
            <a:ext cx="3060700" cy="3062287"/>
          </a:xfrm>
        </p:spPr>
        <p:txBody>
          <a:bodyPr/>
          <a:lstStyle>
            <a:lvl1pPr marL="0" indent="0">
              <a:buNone/>
              <a:defRPr>
                <a:solidFill>
                  <a:schemeClr val="bg1">
                    <a:lumMod val="95000"/>
                  </a:schemeClr>
                </a:solidFill>
              </a:defRPr>
            </a:lvl1pPr>
          </a:lstStyle>
          <a:p>
            <a:r>
              <a:rPr lang="en-US"/>
              <a:t>Click icon to add picture</a:t>
            </a:r>
            <a:endParaRPr lang="en-US" dirty="0"/>
          </a:p>
        </p:txBody>
      </p:sp>
      <p:cxnSp>
        <p:nvCxnSpPr>
          <p:cNvPr id="16" name="Straight Connector 15"/>
          <p:cNvCxnSpPr/>
          <p:nvPr userDrawn="1"/>
        </p:nvCxnSpPr>
        <p:spPr>
          <a:xfrm>
            <a:off x="685798" y="1177810"/>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9" name="Title 1"/>
          <p:cNvSpPr>
            <a:spLocks noGrp="1"/>
          </p:cNvSpPr>
          <p:nvPr>
            <p:ph type="title" hasCustomPrompt="1"/>
          </p:nvPr>
        </p:nvSpPr>
        <p:spPr>
          <a:xfrm>
            <a:off x="581810" y="227988"/>
            <a:ext cx="7980380" cy="952500"/>
          </a:xfrm>
        </p:spPr>
        <p:txBody>
          <a:bodyPr/>
          <a:lstStyle>
            <a:lvl1pPr>
              <a:defRPr sz="3200" spc="100" baseline="0">
                <a:solidFill>
                  <a:schemeClr val="bg1"/>
                </a:solidFill>
              </a:defRPr>
            </a:lvl1pPr>
          </a:lstStyle>
          <a:p>
            <a:r>
              <a:rPr lang="en-US" dirty="0"/>
              <a:t>Inverted short title</a:t>
            </a:r>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2" y="5382055"/>
            <a:ext cx="1848679" cy="166339"/>
          </a:xfrm>
          <a:prstGeom prst="rect">
            <a:avLst/>
          </a:prstGeom>
        </p:spPr>
      </p:pic>
      <p:sp>
        <p:nvSpPr>
          <p:cNvPr id="11" name="Text Placeholder 3"/>
          <p:cNvSpPr>
            <a:spLocks noGrp="1"/>
          </p:cNvSpPr>
          <p:nvPr>
            <p:ph type="body" sz="quarter" idx="34" hasCustomPrompt="1"/>
          </p:nvPr>
        </p:nvSpPr>
        <p:spPr>
          <a:xfrm>
            <a:off x="611958" y="928455"/>
            <a:ext cx="3095719" cy="400110"/>
          </a:xfrm>
          <a:solidFill>
            <a:schemeClr val="accent1"/>
          </a:solidFill>
        </p:spPr>
        <p:txBody>
          <a:bodyPr wrap="square">
            <a:noAutofit/>
          </a:bodyPr>
          <a:lstStyle>
            <a:lvl1pPr marL="0" indent="0" algn="ctr">
              <a:buNone/>
              <a:defRPr sz="20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2" name="TextBox 21"/>
          <p:cNvSpPr txBox="1"/>
          <p:nvPr userDrawn="1"/>
        </p:nvSpPr>
        <p:spPr>
          <a:xfrm>
            <a:off x="4507831" y="5380879"/>
            <a:ext cx="4387515" cy="215444"/>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650" i="1" kern="1200" dirty="0">
                <a:solidFill>
                  <a:schemeClr val="bg1"/>
                </a:solidFill>
                <a:effectLst/>
                <a:latin typeface="Roboto Thin" pitchFamily="50" charset="0"/>
                <a:ea typeface="Roboto Thin" pitchFamily="50" charset="0"/>
                <a:cs typeface="+mn-cs"/>
              </a:rPr>
              <a:t>©Copyright 2017 Renaissance Learning, Inc. All rights reserved.       </a:t>
            </a:r>
            <a:r>
              <a:rPr lang="en-US" sz="800" dirty="0">
                <a:solidFill>
                  <a:schemeClr val="bg1"/>
                </a:solidFill>
              </a:rPr>
              <a:t> </a:t>
            </a:r>
            <a:fld id="{78A7F635-4A98-6D49-9803-4235B036E89E}" type="slidenum">
              <a:rPr lang="en-US" sz="800" smtClean="0">
                <a:solidFill>
                  <a:schemeClr val="bg1"/>
                </a:solidFill>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sz="650" i="1" dirty="0">
              <a:solidFill>
                <a:schemeClr val="bg1"/>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49581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verted bullet &amp; image - GREEN">
    <p:bg>
      <p:bgPr>
        <a:solidFill>
          <a:schemeClr val="accent5"/>
        </a:solidFill>
        <a:effectLst/>
      </p:bgPr>
    </p:bg>
    <p:spTree>
      <p:nvGrpSpPr>
        <p:cNvPr id="1" name=""/>
        <p:cNvGrpSpPr/>
        <p:nvPr/>
      </p:nvGrpSpPr>
      <p:grpSpPr>
        <a:xfrm>
          <a:off x="0" y="0"/>
          <a:ext cx="0" cy="0"/>
          <a:chOff x="0" y="0"/>
          <a:chExt cx="0" cy="0"/>
        </a:xfrm>
      </p:grpSpPr>
      <p:sp>
        <p:nvSpPr>
          <p:cNvPr id="12" name="Rectangle 11"/>
          <p:cNvSpPr/>
          <p:nvPr userDrawn="1"/>
        </p:nvSpPr>
        <p:spPr>
          <a:xfrm>
            <a:off x="0" y="5178677"/>
            <a:ext cx="3009900" cy="451901"/>
          </a:xfrm>
          <a:prstGeom prst="rect">
            <a:avLst/>
          </a:prstGeom>
          <a:solidFill>
            <a:srgbClr val="74C52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2"/>
          <p:cNvSpPr>
            <a:spLocks noGrp="1"/>
          </p:cNvSpPr>
          <p:nvPr>
            <p:ph idx="1" hasCustomPrompt="1"/>
          </p:nvPr>
        </p:nvSpPr>
        <p:spPr>
          <a:xfrm>
            <a:off x="910540" y="1621142"/>
            <a:ext cx="3626131" cy="3195742"/>
          </a:xfrm>
        </p:spPr>
        <p:txBody>
          <a:bodyPr/>
          <a:lstStyle>
            <a:lvl1pPr marL="228600" indent="-228600">
              <a:buClr>
                <a:schemeClr val="bg1"/>
              </a:buClr>
              <a:buFont typeface="Arial" charset="0"/>
              <a:buChar char="•"/>
              <a:defRPr baseline="0">
                <a:solidFill>
                  <a:schemeClr val="bg1"/>
                </a:solidFill>
              </a:defRPr>
            </a:lvl1pPr>
            <a:lvl2pPr>
              <a:buClr>
                <a:schemeClr val="bg1"/>
              </a:buClr>
              <a:defRPr>
                <a:solidFill>
                  <a:srgbClr val="FFFFFF"/>
                </a:solidFill>
              </a:defRPr>
            </a:lvl2pPr>
          </a:lstStyle>
          <a:p>
            <a:pPr lvl="0"/>
            <a:r>
              <a:rPr lang="en-US" dirty="0"/>
              <a:t>This line is bold</a:t>
            </a:r>
          </a:p>
          <a:p>
            <a:pPr lvl="1"/>
            <a:r>
              <a:rPr lang="en-US" dirty="0"/>
              <a:t>This line is light.</a:t>
            </a:r>
          </a:p>
        </p:txBody>
      </p:sp>
      <p:sp>
        <p:nvSpPr>
          <p:cNvPr id="18" name="Picture Placeholder 6"/>
          <p:cNvSpPr>
            <a:spLocks noGrp="1"/>
          </p:cNvSpPr>
          <p:nvPr>
            <p:ph type="pic" sz="quarter" idx="13"/>
          </p:nvPr>
        </p:nvSpPr>
        <p:spPr>
          <a:xfrm>
            <a:off x="5172760" y="1687870"/>
            <a:ext cx="3060700" cy="3062287"/>
          </a:xfrm>
        </p:spPr>
        <p:txBody>
          <a:bodyPr/>
          <a:lstStyle>
            <a:lvl1pPr marL="0" indent="0">
              <a:buNone/>
              <a:defRPr>
                <a:solidFill>
                  <a:schemeClr val="bg1">
                    <a:lumMod val="95000"/>
                  </a:schemeClr>
                </a:solidFill>
              </a:defRPr>
            </a:lvl1pPr>
          </a:lstStyle>
          <a:p>
            <a:r>
              <a:rPr lang="en-US"/>
              <a:t>Click icon to add picture</a:t>
            </a:r>
            <a:endParaRPr lang="en-US" dirty="0"/>
          </a:p>
        </p:txBody>
      </p:sp>
      <p:cxnSp>
        <p:nvCxnSpPr>
          <p:cNvPr id="13" name="Straight Connector 12"/>
          <p:cNvCxnSpPr/>
          <p:nvPr userDrawn="1"/>
        </p:nvCxnSpPr>
        <p:spPr>
          <a:xfrm>
            <a:off x="685798" y="1177810"/>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0" name="Title 1"/>
          <p:cNvSpPr>
            <a:spLocks noGrp="1"/>
          </p:cNvSpPr>
          <p:nvPr>
            <p:ph type="title" hasCustomPrompt="1"/>
          </p:nvPr>
        </p:nvSpPr>
        <p:spPr>
          <a:xfrm>
            <a:off x="581810" y="227988"/>
            <a:ext cx="7980380" cy="952500"/>
          </a:xfrm>
        </p:spPr>
        <p:txBody>
          <a:bodyPr/>
          <a:lstStyle>
            <a:lvl1pPr>
              <a:defRPr sz="3200" spc="100" baseline="0">
                <a:solidFill>
                  <a:schemeClr val="bg1"/>
                </a:solidFill>
              </a:defRPr>
            </a:lvl1pPr>
          </a:lstStyle>
          <a:p>
            <a:r>
              <a:rPr lang="en-US" dirty="0"/>
              <a:t>Inverted short title</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2" y="5382055"/>
            <a:ext cx="1848679" cy="166339"/>
          </a:xfrm>
          <a:prstGeom prst="rect">
            <a:avLst/>
          </a:prstGeom>
        </p:spPr>
      </p:pic>
      <p:sp>
        <p:nvSpPr>
          <p:cNvPr id="11" name="Text Placeholder 3"/>
          <p:cNvSpPr>
            <a:spLocks noGrp="1"/>
          </p:cNvSpPr>
          <p:nvPr>
            <p:ph type="body" sz="quarter" idx="34" hasCustomPrompt="1"/>
          </p:nvPr>
        </p:nvSpPr>
        <p:spPr>
          <a:xfrm>
            <a:off x="611965" y="949927"/>
            <a:ext cx="3095719" cy="400110"/>
          </a:xfrm>
          <a:solidFill>
            <a:srgbClr val="74C52C"/>
          </a:solidFill>
        </p:spPr>
        <p:txBody>
          <a:bodyPr wrap="square">
            <a:noAutofit/>
          </a:bodyPr>
          <a:lstStyle>
            <a:lvl1pPr marL="0" indent="0" algn="ctr">
              <a:buNone/>
              <a:defRPr sz="20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1" name="TextBox 20"/>
          <p:cNvSpPr txBox="1"/>
          <p:nvPr userDrawn="1"/>
        </p:nvSpPr>
        <p:spPr>
          <a:xfrm>
            <a:off x="4507831" y="5380879"/>
            <a:ext cx="4387515" cy="215444"/>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650" i="1" kern="1200" dirty="0">
                <a:solidFill>
                  <a:schemeClr val="bg1"/>
                </a:solidFill>
                <a:effectLst/>
                <a:latin typeface="Roboto Thin" pitchFamily="50" charset="0"/>
                <a:ea typeface="Roboto Thin" pitchFamily="50" charset="0"/>
                <a:cs typeface="+mn-cs"/>
              </a:rPr>
              <a:t>©Copyright 2017 Renaissance Learning, Inc. All rights reserved.       </a:t>
            </a:r>
            <a:r>
              <a:rPr lang="en-US" sz="800" dirty="0">
                <a:solidFill>
                  <a:schemeClr val="bg1"/>
                </a:solidFill>
              </a:rPr>
              <a:t> </a:t>
            </a:r>
            <a:fld id="{78A7F635-4A98-6D49-9803-4235B036E89E}" type="slidenum">
              <a:rPr lang="en-US" sz="800" smtClean="0">
                <a:solidFill>
                  <a:schemeClr val="bg1"/>
                </a:solidFill>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sz="650" i="1" dirty="0">
              <a:solidFill>
                <a:schemeClr val="bg1"/>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199938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Quote">
    <p:bg>
      <p:bgPr>
        <a:solidFill>
          <a:schemeClr val="accent6"/>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269430" y="1148625"/>
            <a:ext cx="4616328" cy="2128965"/>
          </a:xfrm>
        </p:spPr>
        <p:txBody>
          <a:bodyPr anchor="ctr"/>
          <a:lstStyle>
            <a:lvl1pPr marL="0" indent="0" algn="ctr">
              <a:buNone/>
              <a:defRPr sz="2400" b="0" i="1" baseline="0">
                <a:solidFill>
                  <a:schemeClr val="bg1"/>
                </a:solidFill>
                <a:latin typeface="Roboto Thin" pitchFamily="50" charset="0"/>
                <a:ea typeface="Roboto Thin" pitchFamily="50" charset="0"/>
                <a:cs typeface="Roboto Thin" pitchFamily="50" charset="0"/>
              </a:defRPr>
            </a:lvl1pPr>
          </a:lstStyle>
          <a:p>
            <a:pPr lvl="0"/>
            <a:r>
              <a:rPr lang="en-US" dirty="0"/>
              <a:t>Opening Slide to Presentation</a:t>
            </a:r>
          </a:p>
          <a:p>
            <a:pPr lvl="0"/>
            <a:r>
              <a:rPr lang="en-US" dirty="0"/>
              <a:t>Light</a:t>
            </a:r>
          </a:p>
        </p:txBody>
      </p:sp>
      <p:sp>
        <p:nvSpPr>
          <p:cNvPr id="13" name="Text Placeholder 4"/>
          <p:cNvSpPr>
            <a:spLocks noGrp="1"/>
          </p:cNvSpPr>
          <p:nvPr>
            <p:ph type="body" sz="quarter" idx="13" hasCustomPrompt="1"/>
          </p:nvPr>
        </p:nvSpPr>
        <p:spPr>
          <a:xfrm>
            <a:off x="3972653" y="3284930"/>
            <a:ext cx="2913105" cy="1023870"/>
          </a:xfrm>
        </p:spPr>
        <p:txBody>
          <a:bodyPr anchor="b"/>
          <a:lstStyle>
            <a:lvl1pPr marL="0" indent="0" algn="r">
              <a:buNone/>
              <a:defRPr sz="2400" b="0" i="0" baseline="0">
                <a:solidFill>
                  <a:schemeClr val="bg1"/>
                </a:solidFill>
                <a:latin typeface="Roboto Slab" charset="0"/>
                <a:ea typeface="Roboto Slab" charset="0"/>
                <a:cs typeface="Roboto Slab" charset="0"/>
              </a:defRPr>
            </a:lvl1pPr>
          </a:lstStyle>
          <a:p>
            <a:pPr lvl="0"/>
            <a:r>
              <a:rPr lang="en-US" dirty="0"/>
              <a:t>Additional Information</a:t>
            </a:r>
          </a:p>
        </p:txBody>
      </p:sp>
      <p:sp>
        <p:nvSpPr>
          <p:cNvPr id="6" name="Rectangle 5"/>
          <p:cNvSpPr/>
          <p:nvPr userDrawn="1"/>
        </p:nvSpPr>
        <p:spPr>
          <a:xfrm>
            <a:off x="0" y="5178677"/>
            <a:ext cx="3009900" cy="45190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2" y="5382055"/>
            <a:ext cx="1848679" cy="166339"/>
          </a:xfrm>
          <a:prstGeom prst="rect">
            <a:avLst/>
          </a:prstGeom>
        </p:spPr>
      </p:pic>
    </p:spTree>
    <p:extLst>
      <p:ext uri="{BB962C8B-B14F-4D97-AF65-F5344CB8AC3E}">
        <p14:creationId xmlns:p14="http://schemas.microsoft.com/office/powerpoint/2010/main" val="4097807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Content Placeholder 7"/>
          <p:cNvSpPr>
            <a:spLocks noGrp="1"/>
          </p:cNvSpPr>
          <p:nvPr>
            <p:ph sz="quarter" idx="35"/>
          </p:nvPr>
        </p:nvSpPr>
        <p:spPr>
          <a:xfrm>
            <a:off x="581025" y="1498607"/>
            <a:ext cx="7996238" cy="3624256"/>
          </a:xfrm>
        </p:spPr>
        <p:txBody>
          <a:bodyPr anchor="t"/>
          <a:lstStyle>
            <a:lvl1pPr marL="228600" indent="-228600">
              <a:buClr>
                <a:srgbClr val="66CBEC"/>
              </a:buClr>
              <a:buFont typeface="Arial" charset="0"/>
              <a:buChar char="•"/>
              <a:defRPr lang="en-US" b="0" dirty="0"/>
            </a:lvl1pPr>
            <a:lvl2pPr marL="458788" indent="-174625">
              <a:buClr>
                <a:srgbClr val="66CBEC"/>
              </a:buClr>
              <a:buFont typeface="Arial" charset="0"/>
              <a:buChar char="•"/>
              <a:tabLst/>
              <a:defRPr lang="en-US" dirty="0"/>
            </a:lvl2pPr>
            <a:lvl3pPr marL="688975" indent="-230188">
              <a:buClr>
                <a:srgbClr val="66CBEC"/>
              </a:buClr>
              <a:buFont typeface="Arial" charset="0"/>
              <a:buChar char="•"/>
              <a:tabLst/>
              <a:defRPr lang="en-US" dirty="0"/>
            </a:lvl3pPr>
            <a:lvl4pPr marL="1033463" indent="-223838">
              <a:buClr>
                <a:srgbClr val="66CBEC"/>
              </a:buClr>
              <a:buFont typeface="Arial" charset="0"/>
              <a:buChar char="•"/>
              <a:tabLst/>
              <a:defRPr lang="en-US" dirty="0"/>
            </a:lvl4pPr>
            <a:lvl5pPr marL="1487488" indent="-230188">
              <a:buClr>
                <a:srgbClr val="66CBEC"/>
              </a:buClr>
              <a:buFont typeface="Arial" charset="0"/>
              <a:buChar char="•"/>
              <a:tabLst/>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581810" y="167080"/>
            <a:ext cx="7980380" cy="952500"/>
          </a:xfrm>
        </p:spPr>
        <p:txBody>
          <a:bodyPr/>
          <a:lstStyle>
            <a:lvl1pPr>
              <a:defRPr sz="3200" baseline="0"/>
            </a:lvl1pPr>
          </a:lstStyle>
          <a:p>
            <a:r>
              <a:rPr lang="en-US" dirty="0"/>
              <a:t>One column layout</a:t>
            </a:r>
          </a:p>
        </p:txBody>
      </p:sp>
      <p:cxnSp>
        <p:nvCxnSpPr>
          <p:cNvPr id="13" name="Straight Connector 12"/>
          <p:cNvCxnSpPr/>
          <p:nvPr userDrawn="1"/>
        </p:nvCxnSpPr>
        <p:spPr>
          <a:xfrm>
            <a:off x="685798" y="1160280"/>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6" name="Text Placeholder 3"/>
          <p:cNvSpPr>
            <a:spLocks noGrp="1"/>
          </p:cNvSpPr>
          <p:nvPr>
            <p:ph type="body" sz="quarter" idx="34" hasCustomPrompt="1"/>
          </p:nvPr>
        </p:nvSpPr>
        <p:spPr>
          <a:xfrm>
            <a:off x="604203" y="881852"/>
            <a:ext cx="2807179" cy="369332"/>
          </a:xfrm>
          <a:solidFill>
            <a:schemeClr val="bg1"/>
          </a:solidFill>
        </p:spPr>
        <p:txBody>
          <a:bodyPr wrap="square">
            <a:noAutofit/>
          </a:bodyPr>
          <a:lstStyle>
            <a:lvl1pPr marL="0" indent="0" algn="l">
              <a:buNone/>
              <a:defRPr lang="en-US" dirty="0">
                <a:latin typeface="Roboto Light" pitchFamily="50" charset="0"/>
                <a:ea typeface="Roboto Light" pitchFamily="50" charset="0"/>
              </a:defRPr>
            </a:lvl1pPr>
          </a:lstStyle>
          <a:p>
            <a:pPr lvl="0"/>
            <a:r>
              <a:rPr lang="en-US" dirty="0"/>
              <a:t>This is some subtitle stuff</a:t>
            </a:r>
          </a:p>
        </p:txBody>
      </p:sp>
      <p:sp>
        <p:nvSpPr>
          <p:cNvPr id="14" name="TextBox 13"/>
          <p:cNvSpPr txBox="1"/>
          <p:nvPr userDrawn="1"/>
        </p:nvSpPr>
        <p:spPr>
          <a:xfrm>
            <a:off x="4507831" y="5380879"/>
            <a:ext cx="4387515" cy="215444"/>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650" i="1" kern="1200" dirty="0">
                <a:solidFill>
                  <a:schemeClr val="tx1">
                    <a:lumMod val="90000"/>
                    <a:lumOff val="10000"/>
                  </a:schemeClr>
                </a:solidFill>
                <a:effectLst/>
                <a:latin typeface="Roboto Thin" pitchFamily="50" charset="0"/>
                <a:ea typeface="Roboto Thin" pitchFamily="50" charset="0"/>
                <a:cs typeface="+mn-cs"/>
              </a:rPr>
              <a:t>©Copyright 2017 Renaissance Learning, Inc. All rights reserved.       </a:t>
            </a:r>
            <a:r>
              <a:rPr lang="en-US" sz="800" dirty="0">
                <a:solidFill>
                  <a:schemeClr val="tx1">
                    <a:lumMod val="90000"/>
                    <a:lumOff val="10000"/>
                  </a:schemeClr>
                </a:solidFill>
              </a:rPr>
              <a:t> </a:t>
            </a:r>
            <a:fld id="{78A7F635-4A98-6D49-9803-4235B036E89E}" type="slidenum">
              <a:rPr lang="en-US" sz="800" smtClean="0">
                <a:solidFill>
                  <a:schemeClr val="tx1">
                    <a:lumMod val="90000"/>
                    <a:lumOff val="10000"/>
                  </a:schemeClr>
                </a:solidFill>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sz="650" i="1" dirty="0">
              <a:solidFill>
                <a:schemeClr val="tx1">
                  <a:lumMod val="90000"/>
                  <a:lumOff val="10000"/>
                </a:schemeClr>
              </a:solidFill>
              <a:latin typeface="Roboto Thin" pitchFamily="50" charset="0"/>
              <a:ea typeface="Roboto Thin" pitchFamily="50" charset="0"/>
              <a:cs typeface="Avenir Light"/>
            </a:endParaRPr>
          </a:p>
        </p:txBody>
      </p:sp>
      <p:pic>
        <p:nvPicPr>
          <p:cNvPr id="7" name="Picture 2" descr="\\wrpwi\rligraph\GRAPHIC FILES\Art\Company Logos\2016 Rebrand Logos\png\Renaissanc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1810" y="5374640"/>
            <a:ext cx="1827078" cy="163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9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Content Placeholder 7"/>
          <p:cNvSpPr>
            <a:spLocks noGrp="1"/>
          </p:cNvSpPr>
          <p:nvPr>
            <p:ph sz="quarter" idx="35"/>
          </p:nvPr>
        </p:nvSpPr>
        <p:spPr>
          <a:xfrm>
            <a:off x="581025" y="1119580"/>
            <a:ext cx="7996238" cy="4104492"/>
          </a:xfrm>
        </p:spPr>
        <p:txBody>
          <a:bodyPr anchor="t"/>
          <a:lstStyle>
            <a:lvl1pPr marL="0" indent="0">
              <a:buClr>
                <a:srgbClr val="66CBEC"/>
              </a:buClr>
              <a:buFont typeface="Arial" charset="0"/>
              <a:buNone/>
              <a:defRPr sz="1800" b="0" i="0">
                <a:solidFill>
                  <a:schemeClr val="tx1"/>
                </a:solidFill>
                <a:latin typeface="Roboto Light"/>
                <a:ea typeface="Roboto Light"/>
                <a:cs typeface="Roboto Light"/>
              </a:defRPr>
            </a:lvl1pPr>
            <a:lvl2pPr marL="458788" indent="-174625">
              <a:buClr>
                <a:srgbClr val="66CBEC"/>
              </a:buClr>
              <a:buFont typeface="Arial" charset="0"/>
              <a:buChar char="•"/>
              <a:tabLst/>
              <a:defRPr sz="1600" b="0" i="0">
                <a:solidFill>
                  <a:schemeClr val="bg2"/>
                </a:solidFill>
                <a:latin typeface="Roboto Light"/>
                <a:ea typeface="Roboto Light"/>
                <a:cs typeface="Roboto Light"/>
              </a:defRPr>
            </a:lvl2pPr>
            <a:lvl3pPr marL="688975" indent="-230188">
              <a:buClr>
                <a:srgbClr val="66CBEC"/>
              </a:buClr>
              <a:buFont typeface="Arial" charset="0"/>
              <a:buChar char="•"/>
              <a:tabLst/>
              <a:defRPr sz="1400" b="0" i="0">
                <a:solidFill>
                  <a:schemeClr val="bg2"/>
                </a:solidFill>
                <a:latin typeface="Roboto Light"/>
                <a:ea typeface="Roboto Light"/>
                <a:cs typeface="Roboto Light"/>
              </a:defRPr>
            </a:lvl3pPr>
            <a:lvl4pPr marL="1033463" indent="-223838">
              <a:buClr>
                <a:srgbClr val="66CBEC"/>
              </a:buClr>
              <a:buFont typeface="Arial" charset="0"/>
              <a:buChar char="•"/>
              <a:tabLst/>
              <a:defRPr b="0" i="0">
                <a:solidFill>
                  <a:schemeClr val="bg2"/>
                </a:solidFill>
                <a:latin typeface="Roboto Light"/>
                <a:ea typeface="Roboto Light"/>
                <a:cs typeface="Roboto Light"/>
              </a:defRPr>
            </a:lvl4pPr>
            <a:lvl5pPr marL="1487488" indent="-230188">
              <a:buClr>
                <a:srgbClr val="66CBEC"/>
              </a:buClr>
              <a:buFont typeface="Arial" charset="0"/>
              <a:buChar char="•"/>
              <a:tabLst/>
              <a:defRPr sz="1000" b="0" i="0">
                <a:solidFill>
                  <a:schemeClr val="bg2"/>
                </a:solidFill>
                <a:latin typeface="Roboto Light"/>
                <a:ea typeface="Roboto Light"/>
                <a:cs typeface="Roboto Light"/>
              </a:defRPr>
            </a:lvl5pPr>
          </a:lstStyle>
          <a:p>
            <a:pPr lvl="0"/>
            <a:endParaRPr lang="en-US" dirty="0"/>
          </a:p>
        </p:txBody>
      </p:sp>
      <p:sp>
        <p:nvSpPr>
          <p:cNvPr id="7" name="Title 1"/>
          <p:cNvSpPr>
            <a:spLocks noGrp="1"/>
          </p:cNvSpPr>
          <p:nvPr>
            <p:ph type="title" hasCustomPrompt="1"/>
          </p:nvPr>
        </p:nvSpPr>
        <p:spPr>
          <a:xfrm>
            <a:off x="581810" y="167080"/>
            <a:ext cx="7980380" cy="952500"/>
          </a:xfrm>
        </p:spPr>
        <p:txBody>
          <a:bodyPr/>
          <a:lstStyle>
            <a:lvl1pPr>
              <a:defRPr sz="3200" baseline="0"/>
            </a:lvl1pPr>
          </a:lstStyle>
          <a:p>
            <a:r>
              <a:rPr lang="en-US" dirty="0"/>
              <a:t>Content dense page</a:t>
            </a:r>
          </a:p>
        </p:txBody>
      </p:sp>
      <p:sp>
        <p:nvSpPr>
          <p:cNvPr id="12" name="TextBox 11"/>
          <p:cNvSpPr txBox="1"/>
          <p:nvPr userDrawn="1"/>
        </p:nvSpPr>
        <p:spPr>
          <a:xfrm>
            <a:off x="4507831" y="5380879"/>
            <a:ext cx="4387515" cy="215444"/>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650" i="1" kern="1200" dirty="0">
                <a:solidFill>
                  <a:schemeClr val="tx1">
                    <a:lumMod val="90000"/>
                    <a:lumOff val="10000"/>
                  </a:schemeClr>
                </a:solidFill>
                <a:effectLst/>
                <a:latin typeface="Roboto Thin" pitchFamily="50" charset="0"/>
                <a:ea typeface="Roboto Thin" pitchFamily="50" charset="0"/>
                <a:cs typeface="+mn-cs"/>
              </a:rPr>
              <a:t>©Copyright 2017 Renaissance Learning, Inc. All rights reserved.       </a:t>
            </a:r>
            <a:r>
              <a:rPr lang="en-US" sz="800" dirty="0">
                <a:solidFill>
                  <a:schemeClr val="tx1">
                    <a:lumMod val="90000"/>
                    <a:lumOff val="10000"/>
                  </a:schemeClr>
                </a:solidFill>
              </a:rPr>
              <a:t> </a:t>
            </a:r>
            <a:fld id="{78A7F635-4A98-6D49-9803-4235B036E89E}" type="slidenum">
              <a:rPr lang="en-US" sz="800" smtClean="0">
                <a:solidFill>
                  <a:schemeClr val="tx1">
                    <a:lumMod val="90000"/>
                    <a:lumOff val="10000"/>
                  </a:schemeClr>
                </a:solidFill>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sz="650" i="1" dirty="0">
              <a:solidFill>
                <a:schemeClr val="tx1">
                  <a:lumMod val="90000"/>
                  <a:lumOff val="10000"/>
                </a:schemeClr>
              </a:solidFill>
              <a:latin typeface="Roboto Thin" pitchFamily="50" charset="0"/>
              <a:ea typeface="Roboto Thin" pitchFamily="50" charset="0"/>
              <a:cs typeface="Avenir Light"/>
            </a:endParaRPr>
          </a:p>
        </p:txBody>
      </p:sp>
      <p:pic>
        <p:nvPicPr>
          <p:cNvPr id="5" name="Picture 2" descr="\\wrpwi\rligraph\GRAPHIC FILES\Art\Company Logos\2016 Rebrand Logos\png\Renaissanc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1810" y="5374640"/>
            <a:ext cx="1827078" cy="163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266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Content Placeholder 7"/>
          <p:cNvSpPr>
            <a:spLocks noGrp="1"/>
          </p:cNvSpPr>
          <p:nvPr>
            <p:ph sz="quarter" idx="35"/>
          </p:nvPr>
        </p:nvSpPr>
        <p:spPr>
          <a:xfrm>
            <a:off x="581025" y="1498607"/>
            <a:ext cx="3556690" cy="3624255"/>
          </a:xfrm>
        </p:spPr>
        <p:txBody>
          <a:bodyPr anchor="t"/>
          <a:lstStyle>
            <a:lvl1pPr marL="228600" indent="-228600">
              <a:buClr>
                <a:srgbClr val="66CBEC"/>
              </a:buClr>
              <a:buFont typeface="Arial" charset="0"/>
              <a:buChar char="•"/>
              <a:defRPr sz="1800" b="0" i="0">
                <a:solidFill>
                  <a:schemeClr val="tx1"/>
                </a:solidFill>
                <a:latin typeface="Roboto Light"/>
                <a:ea typeface="Roboto Light"/>
                <a:cs typeface="Roboto Light"/>
              </a:defRPr>
            </a:lvl1pPr>
            <a:lvl2pPr marL="458788" indent="-174625">
              <a:buClr>
                <a:srgbClr val="66CBEC"/>
              </a:buClr>
              <a:buFont typeface="Arial" charset="0"/>
              <a:buChar char="•"/>
              <a:tabLst/>
              <a:defRPr sz="1600" b="0" i="0">
                <a:solidFill>
                  <a:schemeClr val="tx1"/>
                </a:solidFill>
                <a:latin typeface="Roboto Light"/>
                <a:ea typeface="Roboto Light"/>
                <a:cs typeface="Roboto Light"/>
              </a:defRPr>
            </a:lvl2pPr>
            <a:lvl3pPr marL="688975" indent="-230188">
              <a:buClr>
                <a:srgbClr val="66CBEC"/>
              </a:buClr>
              <a:buFont typeface="Arial" charset="0"/>
              <a:buChar char="•"/>
              <a:tabLst/>
              <a:defRPr sz="1400" b="0" i="0">
                <a:solidFill>
                  <a:schemeClr val="tx1"/>
                </a:solidFill>
                <a:latin typeface="Roboto Light"/>
                <a:ea typeface="Roboto Light"/>
                <a:cs typeface="Roboto Light"/>
              </a:defRPr>
            </a:lvl3pPr>
            <a:lvl4pPr marL="1033463" indent="-223838">
              <a:buClr>
                <a:srgbClr val="66CBEC"/>
              </a:buClr>
              <a:buFont typeface="Arial" charset="0"/>
              <a:buChar char="•"/>
              <a:tabLst/>
              <a:defRPr b="0" i="0">
                <a:solidFill>
                  <a:schemeClr val="tx1"/>
                </a:solidFill>
                <a:latin typeface="Roboto Light"/>
                <a:ea typeface="Roboto Light"/>
                <a:cs typeface="Roboto Light"/>
              </a:defRPr>
            </a:lvl4pPr>
            <a:lvl5pPr marL="1487488" indent="-230188">
              <a:buClr>
                <a:srgbClr val="66CBEC"/>
              </a:buClr>
              <a:buFont typeface="Arial" charset="0"/>
              <a:buChar char="•"/>
              <a:tabLst/>
              <a:defRPr sz="1000" b="0" i="0">
                <a:solidFill>
                  <a:schemeClr val="tx1"/>
                </a:solidFill>
                <a:latin typeface="Roboto Light"/>
                <a:ea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7"/>
          <p:cNvSpPr>
            <a:spLocks noGrp="1"/>
          </p:cNvSpPr>
          <p:nvPr>
            <p:ph sz="quarter" idx="36"/>
          </p:nvPr>
        </p:nvSpPr>
        <p:spPr>
          <a:xfrm>
            <a:off x="5024526" y="1498607"/>
            <a:ext cx="3556690" cy="3624255"/>
          </a:xfrm>
        </p:spPr>
        <p:txBody>
          <a:bodyPr anchor="t"/>
          <a:lstStyle>
            <a:lvl1pPr marL="228600" indent="-228600">
              <a:buClr>
                <a:srgbClr val="66CBEC"/>
              </a:buClr>
              <a:buFont typeface="Arial" charset="0"/>
              <a:buChar char="•"/>
              <a:defRPr sz="1800" b="0" i="0">
                <a:solidFill>
                  <a:schemeClr val="tx1"/>
                </a:solidFill>
                <a:latin typeface="Roboto Light"/>
                <a:ea typeface="Roboto Light"/>
                <a:cs typeface="Roboto Light"/>
              </a:defRPr>
            </a:lvl1pPr>
            <a:lvl2pPr marL="458788" indent="-174625">
              <a:buClr>
                <a:srgbClr val="66CBEC"/>
              </a:buClr>
              <a:buFont typeface="Arial" charset="0"/>
              <a:buChar char="•"/>
              <a:tabLst/>
              <a:defRPr sz="1600" b="0" i="0">
                <a:solidFill>
                  <a:schemeClr val="tx1"/>
                </a:solidFill>
                <a:latin typeface="Roboto Light"/>
                <a:ea typeface="Roboto Light"/>
                <a:cs typeface="Roboto Light"/>
              </a:defRPr>
            </a:lvl2pPr>
            <a:lvl3pPr marL="688975" indent="-230188">
              <a:buClr>
                <a:srgbClr val="66CBEC"/>
              </a:buClr>
              <a:buFont typeface="Arial" charset="0"/>
              <a:buChar char="•"/>
              <a:tabLst/>
              <a:defRPr sz="1400" b="0" i="0">
                <a:solidFill>
                  <a:schemeClr val="tx1"/>
                </a:solidFill>
                <a:latin typeface="Roboto Light"/>
                <a:ea typeface="Roboto Light"/>
                <a:cs typeface="Roboto Light"/>
              </a:defRPr>
            </a:lvl3pPr>
            <a:lvl4pPr marL="1033463" indent="-223838">
              <a:buClr>
                <a:srgbClr val="66CBEC"/>
              </a:buClr>
              <a:buFont typeface="Arial" charset="0"/>
              <a:buChar char="•"/>
              <a:tabLst/>
              <a:defRPr b="0" i="0">
                <a:solidFill>
                  <a:schemeClr val="tx1"/>
                </a:solidFill>
                <a:latin typeface="Roboto Light"/>
                <a:ea typeface="Roboto Light"/>
                <a:cs typeface="Roboto Light"/>
              </a:defRPr>
            </a:lvl4pPr>
            <a:lvl5pPr marL="1487488" indent="-230188">
              <a:buClr>
                <a:srgbClr val="66CBEC"/>
              </a:buClr>
              <a:buFont typeface="Arial" charset="0"/>
              <a:buChar char="•"/>
              <a:tabLst/>
              <a:defRPr sz="1000" b="0" i="0">
                <a:solidFill>
                  <a:schemeClr val="tx1"/>
                </a:solidFill>
                <a:latin typeface="Roboto Light"/>
                <a:ea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581810" y="48985"/>
            <a:ext cx="7980380" cy="952500"/>
          </a:xfrm>
        </p:spPr>
        <p:txBody>
          <a:bodyPr/>
          <a:lstStyle>
            <a:lvl1pPr>
              <a:defRPr sz="3200" baseline="0"/>
            </a:lvl1pPr>
          </a:lstStyle>
          <a:p>
            <a:r>
              <a:rPr lang="en-US" dirty="0"/>
              <a:t>Two column layout</a:t>
            </a:r>
          </a:p>
        </p:txBody>
      </p:sp>
      <p:cxnSp>
        <p:nvCxnSpPr>
          <p:cNvPr id="14" name="Straight Connector 13"/>
          <p:cNvCxnSpPr/>
          <p:nvPr userDrawn="1"/>
        </p:nvCxnSpPr>
        <p:spPr>
          <a:xfrm>
            <a:off x="685798" y="1160280"/>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6" name="Text Placeholder 3"/>
          <p:cNvSpPr>
            <a:spLocks noGrp="1"/>
          </p:cNvSpPr>
          <p:nvPr>
            <p:ph type="body" sz="quarter" idx="34" hasCustomPrompt="1"/>
          </p:nvPr>
        </p:nvSpPr>
        <p:spPr>
          <a:xfrm>
            <a:off x="611960" y="757973"/>
            <a:ext cx="3095719" cy="400110"/>
          </a:xfrm>
          <a:solidFill>
            <a:schemeClr val="bg1"/>
          </a:solidFill>
        </p:spPr>
        <p:txBody>
          <a:bodyPr wrap="square">
            <a:noAutofit/>
          </a:bodyPr>
          <a:lstStyle>
            <a:lvl1pPr marL="0" indent="0" algn="ctr">
              <a:buNone/>
              <a:defRPr sz="20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2" name="TextBox 11"/>
          <p:cNvSpPr txBox="1"/>
          <p:nvPr userDrawn="1"/>
        </p:nvSpPr>
        <p:spPr>
          <a:xfrm>
            <a:off x="4507831" y="5380879"/>
            <a:ext cx="4387515" cy="215444"/>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650" i="1" kern="1200" dirty="0">
                <a:solidFill>
                  <a:schemeClr val="tx1">
                    <a:lumMod val="90000"/>
                    <a:lumOff val="10000"/>
                  </a:schemeClr>
                </a:solidFill>
                <a:effectLst/>
                <a:latin typeface="Roboto Thin" pitchFamily="50" charset="0"/>
                <a:ea typeface="Roboto Thin" pitchFamily="50" charset="0"/>
                <a:cs typeface="+mn-cs"/>
              </a:rPr>
              <a:t>©Copyright 2017 Renaissance Learning, Inc. All rights reserved.       </a:t>
            </a:r>
            <a:r>
              <a:rPr lang="en-US" sz="800" dirty="0">
                <a:solidFill>
                  <a:schemeClr val="tx1">
                    <a:lumMod val="90000"/>
                    <a:lumOff val="10000"/>
                  </a:schemeClr>
                </a:solidFill>
              </a:rPr>
              <a:t> </a:t>
            </a:r>
            <a:fld id="{78A7F635-4A98-6D49-9803-4235B036E89E}" type="slidenum">
              <a:rPr lang="en-US" sz="800" smtClean="0">
                <a:solidFill>
                  <a:schemeClr val="tx1">
                    <a:lumMod val="90000"/>
                    <a:lumOff val="10000"/>
                  </a:schemeClr>
                </a:solidFill>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sz="650" i="1" dirty="0">
              <a:solidFill>
                <a:schemeClr val="tx1">
                  <a:lumMod val="90000"/>
                  <a:lumOff val="10000"/>
                </a:schemeClr>
              </a:solidFill>
              <a:latin typeface="Roboto Thin" pitchFamily="50" charset="0"/>
              <a:ea typeface="Roboto Thin" pitchFamily="50" charset="0"/>
              <a:cs typeface="Avenir Light"/>
            </a:endParaRPr>
          </a:p>
        </p:txBody>
      </p:sp>
      <p:pic>
        <p:nvPicPr>
          <p:cNvPr id="10" name="Picture 2" descr="\\wrpwi\rligraph\GRAPHIC FILES\Art\Company Logos\2016 Rebrand Logos\png\Renaissanc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1810" y="5374640"/>
            <a:ext cx="1827078" cy="163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0127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0" y="198885"/>
            <a:ext cx="7980380" cy="952500"/>
          </a:xfrm>
        </p:spPr>
        <p:txBody>
          <a:bodyPr/>
          <a:lstStyle>
            <a:lvl1pPr>
              <a:defRPr sz="3200" spc="100" baseline="0"/>
            </a:lvl1pPr>
          </a:lstStyle>
          <a:p>
            <a:r>
              <a:rPr lang="en-US" dirty="0"/>
              <a:t>The two column layout</a:t>
            </a:r>
          </a:p>
        </p:txBody>
      </p:sp>
      <p:sp>
        <p:nvSpPr>
          <p:cNvPr id="5" name="Text Placeholder 4"/>
          <p:cNvSpPr>
            <a:spLocks noGrp="1"/>
          </p:cNvSpPr>
          <p:nvPr>
            <p:ph type="body" sz="quarter" idx="10" hasCustomPrompt="1"/>
          </p:nvPr>
        </p:nvSpPr>
        <p:spPr>
          <a:xfrm>
            <a:off x="2298795" y="3619070"/>
            <a:ext cx="1995630" cy="1071562"/>
          </a:xfrm>
        </p:spPr>
        <p:txBody>
          <a:bodyPr anchor="t"/>
          <a:lstStyle>
            <a:lvl1pPr marL="0" indent="0" algn="ctr">
              <a:buNone/>
              <a:defRPr sz="1100"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4837265" y="3619070"/>
            <a:ext cx="1995630" cy="1071562"/>
          </a:xfrm>
        </p:spPr>
        <p:txBody>
          <a:bodyPr anchor="t"/>
          <a:lstStyle>
            <a:lvl1pPr marL="0" indent="0" algn="ctr">
              <a:buNone/>
              <a:defRPr sz="1100"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2298795" y="3156648"/>
            <a:ext cx="1995630" cy="403463"/>
          </a:xfrm>
        </p:spPr>
        <p:txBody>
          <a:bodyPr anchor="b"/>
          <a:lstStyle>
            <a:lvl1pPr marL="0" indent="0" algn="ctr">
              <a:buNone/>
              <a:defRPr sz="1400" b="0" baseline="0">
                <a:solidFill>
                  <a:schemeClr val="tx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4837265" y="3156648"/>
            <a:ext cx="1995630" cy="403463"/>
          </a:xfrm>
        </p:spPr>
        <p:txBody>
          <a:bodyPr anchor="b"/>
          <a:lstStyle>
            <a:lvl1pPr marL="0" indent="0" algn="ctr">
              <a:buNone/>
              <a:defRPr sz="1400" b="0" baseline="0">
                <a:solidFill>
                  <a:schemeClr val="tx1"/>
                </a:solidFill>
                <a:latin typeface="Roboto"/>
                <a:cs typeface="Roboto"/>
              </a:defRPr>
            </a:lvl1pPr>
          </a:lstStyle>
          <a:p>
            <a:pPr lvl="0"/>
            <a:r>
              <a:rPr lang="en-US" dirty="0"/>
              <a:t>ANOTHER POINT</a:t>
            </a:r>
          </a:p>
        </p:txBody>
      </p:sp>
      <p:cxnSp>
        <p:nvCxnSpPr>
          <p:cNvPr id="14" name="Straight Connector 13"/>
          <p:cNvCxnSpPr/>
          <p:nvPr userDrawn="1"/>
        </p:nvCxnSpPr>
        <p:spPr>
          <a:xfrm>
            <a:off x="685798" y="1160280"/>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6" name="Text Placeholder 3"/>
          <p:cNvSpPr>
            <a:spLocks noGrp="1"/>
          </p:cNvSpPr>
          <p:nvPr>
            <p:ph type="body" sz="quarter" idx="34" hasCustomPrompt="1"/>
          </p:nvPr>
        </p:nvSpPr>
        <p:spPr>
          <a:xfrm>
            <a:off x="601889" y="897459"/>
            <a:ext cx="3095719" cy="400110"/>
          </a:xfrm>
          <a:solidFill>
            <a:schemeClr val="bg1"/>
          </a:solidFill>
        </p:spPr>
        <p:txBody>
          <a:bodyPr wrap="square">
            <a:noAutofit/>
          </a:bodyPr>
          <a:lstStyle>
            <a:lvl1pPr marL="0" indent="0" algn="l">
              <a:buNone/>
              <a:defRPr sz="20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8" name="TextBox 17"/>
          <p:cNvSpPr txBox="1"/>
          <p:nvPr userDrawn="1"/>
        </p:nvSpPr>
        <p:spPr>
          <a:xfrm>
            <a:off x="4507831" y="5380879"/>
            <a:ext cx="4387515" cy="215444"/>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650" i="1" kern="1200" dirty="0">
                <a:solidFill>
                  <a:schemeClr val="tx1">
                    <a:lumMod val="90000"/>
                    <a:lumOff val="10000"/>
                  </a:schemeClr>
                </a:solidFill>
                <a:effectLst/>
                <a:latin typeface="Roboto Thin" pitchFamily="50" charset="0"/>
                <a:ea typeface="Roboto Thin" pitchFamily="50" charset="0"/>
                <a:cs typeface="+mn-cs"/>
              </a:rPr>
              <a:t>©Copyright 2017 Renaissance Learning, Inc. All rights reserved.       </a:t>
            </a:r>
            <a:r>
              <a:rPr lang="en-US" sz="800" dirty="0">
                <a:solidFill>
                  <a:schemeClr val="tx1">
                    <a:lumMod val="90000"/>
                    <a:lumOff val="10000"/>
                  </a:schemeClr>
                </a:solidFill>
              </a:rPr>
              <a:t> </a:t>
            </a:r>
            <a:fld id="{78A7F635-4A98-6D49-9803-4235B036E89E}" type="slidenum">
              <a:rPr lang="en-US" sz="800" smtClean="0">
                <a:solidFill>
                  <a:schemeClr val="tx1">
                    <a:lumMod val="90000"/>
                    <a:lumOff val="10000"/>
                  </a:schemeClr>
                </a:solidFill>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sz="650" i="1" dirty="0">
              <a:solidFill>
                <a:schemeClr val="tx1">
                  <a:lumMod val="90000"/>
                  <a:lumOff val="10000"/>
                </a:schemeClr>
              </a:solidFill>
              <a:latin typeface="Roboto Thin" pitchFamily="50" charset="0"/>
              <a:ea typeface="Roboto Thin" pitchFamily="50" charset="0"/>
              <a:cs typeface="Avenir Light"/>
            </a:endParaRPr>
          </a:p>
        </p:txBody>
      </p:sp>
      <p:pic>
        <p:nvPicPr>
          <p:cNvPr id="10" name="Picture 2" descr="\\wrpwi\rligraph\GRAPHIC FILES\Art\Company Logos\2016 Rebrand Logos\png\Renaissanc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1810" y="5374640"/>
            <a:ext cx="1827078" cy="163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9137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0" y="198885"/>
            <a:ext cx="7980380" cy="952500"/>
          </a:xfrm>
        </p:spPr>
        <p:txBody>
          <a:bodyPr/>
          <a:lstStyle>
            <a:lvl1pPr>
              <a:defRPr sz="3200" spc="100" baseline="0"/>
            </a:lvl1pPr>
          </a:lstStyle>
          <a:p>
            <a:r>
              <a:rPr lang="en-US" dirty="0"/>
              <a:t>The three column layout</a:t>
            </a:r>
          </a:p>
        </p:txBody>
      </p:sp>
      <p:sp>
        <p:nvSpPr>
          <p:cNvPr id="5" name="Text Placeholder 4"/>
          <p:cNvSpPr>
            <a:spLocks noGrp="1"/>
          </p:cNvSpPr>
          <p:nvPr>
            <p:ph type="body" sz="quarter" idx="10" hasCustomPrompt="1"/>
          </p:nvPr>
        </p:nvSpPr>
        <p:spPr>
          <a:xfrm>
            <a:off x="1028820" y="3619070"/>
            <a:ext cx="1995630" cy="1071562"/>
          </a:xfrm>
        </p:spPr>
        <p:txBody>
          <a:bodyPr anchor="t"/>
          <a:lstStyle>
            <a:lvl1pPr marL="0" indent="0" algn="ctr">
              <a:buNone/>
              <a:defRPr sz="1100"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3567290" y="3619070"/>
            <a:ext cx="1995630" cy="1071562"/>
          </a:xfrm>
        </p:spPr>
        <p:txBody>
          <a:bodyPr anchor="t"/>
          <a:lstStyle>
            <a:lvl1pPr marL="0" indent="0" algn="ctr">
              <a:buNone/>
              <a:defRPr sz="1100"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12" name="Text Placeholder 4"/>
          <p:cNvSpPr>
            <a:spLocks noGrp="1"/>
          </p:cNvSpPr>
          <p:nvPr>
            <p:ph type="body" sz="quarter" idx="12" hasCustomPrompt="1"/>
          </p:nvPr>
        </p:nvSpPr>
        <p:spPr>
          <a:xfrm>
            <a:off x="6119550" y="3619070"/>
            <a:ext cx="1995630" cy="1071562"/>
          </a:xfrm>
        </p:spPr>
        <p:txBody>
          <a:bodyPr anchor="t"/>
          <a:lstStyle>
            <a:lvl1pPr marL="0" indent="0" algn="ctr">
              <a:buNone/>
              <a:defRPr sz="1100"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1028820" y="3156648"/>
            <a:ext cx="1995630" cy="403463"/>
          </a:xfrm>
        </p:spPr>
        <p:txBody>
          <a:bodyPr anchor="b"/>
          <a:lstStyle>
            <a:lvl1pPr marL="0" indent="0" algn="ctr">
              <a:buNone/>
              <a:defRPr sz="1400" b="0" baseline="0">
                <a:solidFill>
                  <a:schemeClr val="tx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3567290" y="3156648"/>
            <a:ext cx="1995630" cy="403463"/>
          </a:xfrm>
        </p:spPr>
        <p:txBody>
          <a:bodyPr anchor="b"/>
          <a:lstStyle>
            <a:lvl1pPr marL="0" indent="0" algn="ctr">
              <a:buNone/>
              <a:defRPr sz="1400" b="0" baseline="0">
                <a:solidFill>
                  <a:schemeClr val="tx1"/>
                </a:solidFill>
                <a:latin typeface="Roboto"/>
                <a:cs typeface="Roboto"/>
              </a:defRPr>
            </a:lvl1pPr>
          </a:lstStyle>
          <a:p>
            <a:pPr lvl="0"/>
            <a:r>
              <a:rPr lang="en-US" dirty="0"/>
              <a:t>ANOTHER POINT</a:t>
            </a:r>
          </a:p>
        </p:txBody>
      </p:sp>
      <p:sp>
        <p:nvSpPr>
          <p:cNvPr id="16" name="Text Placeholder 4"/>
          <p:cNvSpPr>
            <a:spLocks noGrp="1"/>
          </p:cNvSpPr>
          <p:nvPr>
            <p:ph type="body" sz="quarter" idx="15" hasCustomPrompt="1"/>
          </p:nvPr>
        </p:nvSpPr>
        <p:spPr>
          <a:xfrm>
            <a:off x="6119550" y="3156648"/>
            <a:ext cx="1995630" cy="403463"/>
          </a:xfrm>
        </p:spPr>
        <p:txBody>
          <a:bodyPr anchor="b"/>
          <a:lstStyle>
            <a:lvl1pPr marL="0" indent="0" algn="ctr">
              <a:buNone/>
              <a:defRPr sz="1400" b="0" baseline="0">
                <a:solidFill>
                  <a:schemeClr val="tx1"/>
                </a:solidFill>
                <a:latin typeface="Roboto"/>
                <a:cs typeface="Roboto"/>
              </a:defRPr>
            </a:lvl1pPr>
          </a:lstStyle>
          <a:p>
            <a:pPr lvl="0"/>
            <a:r>
              <a:rPr lang="en-US" dirty="0"/>
              <a:t>LAST POINT</a:t>
            </a:r>
          </a:p>
        </p:txBody>
      </p:sp>
      <p:cxnSp>
        <p:nvCxnSpPr>
          <p:cNvPr id="14" name="Straight Connector 13"/>
          <p:cNvCxnSpPr/>
          <p:nvPr userDrawn="1"/>
        </p:nvCxnSpPr>
        <p:spPr>
          <a:xfrm>
            <a:off x="685798" y="1160280"/>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8" name="Text Placeholder 3"/>
          <p:cNvSpPr>
            <a:spLocks noGrp="1"/>
          </p:cNvSpPr>
          <p:nvPr>
            <p:ph type="body" sz="quarter" idx="34" hasCustomPrompt="1"/>
          </p:nvPr>
        </p:nvSpPr>
        <p:spPr>
          <a:xfrm>
            <a:off x="601891" y="912956"/>
            <a:ext cx="3095719" cy="400110"/>
          </a:xfrm>
          <a:solidFill>
            <a:schemeClr val="bg1"/>
          </a:solidFill>
        </p:spPr>
        <p:txBody>
          <a:bodyPr wrap="square">
            <a:noAutofit/>
          </a:bodyPr>
          <a:lstStyle>
            <a:lvl1pPr marL="0" indent="0" algn="l">
              <a:buNone/>
              <a:defRPr sz="20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0" name="TextBox 19"/>
          <p:cNvSpPr txBox="1"/>
          <p:nvPr userDrawn="1"/>
        </p:nvSpPr>
        <p:spPr>
          <a:xfrm>
            <a:off x="4507831" y="5380879"/>
            <a:ext cx="4387515" cy="215444"/>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650" i="1" kern="1200" dirty="0">
                <a:solidFill>
                  <a:schemeClr val="tx1">
                    <a:lumMod val="90000"/>
                    <a:lumOff val="10000"/>
                  </a:schemeClr>
                </a:solidFill>
                <a:effectLst/>
                <a:latin typeface="Roboto Thin" pitchFamily="50" charset="0"/>
                <a:ea typeface="Roboto Thin" pitchFamily="50" charset="0"/>
                <a:cs typeface="+mn-cs"/>
              </a:rPr>
              <a:t>©Copyright 2017 Renaissance Learning, Inc. All rights reserved.       </a:t>
            </a:r>
            <a:r>
              <a:rPr lang="en-US" sz="800" dirty="0">
                <a:solidFill>
                  <a:schemeClr val="tx1">
                    <a:lumMod val="90000"/>
                    <a:lumOff val="10000"/>
                  </a:schemeClr>
                </a:solidFill>
              </a:rPr>
              <a:t> </a:t>
            </a:r>
            <a:fld id="{78A7F635-4A98-6D49-9803-4235B036E89E}" type="slidenum">
              <a:rPr lang="en-US" sz="800" smtClean="0">
                <a:solidFill>
                  <a:schemeClr val="tx1">
                    <a:lumMod val="90000"/>
                    <a:lumOff val="10000"/>
                  </a:schemeClr>
                </a:solidFill>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sz="650" i="1" dirty="0">
              <a:solidFill>
                <a:schemeClr val="tx1">
                  <a:lumMod val="90000"/>
                  <a:lumOff val="10000"/>
                </a:schemeClr>
              </a:solidFill>
              <a:latin typeface="Roboto Thin" pitchFamily="50" charset="0"/>
              <a:ea typeface="Roboto Thin" pitchFamily="50" charset="0"/>
              <a:cs typeface="Avenir Light"/>
            </a:endParaRPr>
          </a:p>
        </p:txBody>
      </p:sp>
      <p:pic>
        <p:nvPicPr>
          <p:cNvPr id="17" name="Picture 2" descr="\\wrpwi\rligraph\GRAPHIC FILES\Art\Company Logos\2016 Rebrand Logos\png\Renaissanc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1810" y="5374640"/>
            <a:ext cx="1827078" cy="163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6922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 inverted header - AQUA">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200" spc="100" baseline="0">
                <a:solidFill>
                  <a:schemeClr val="bg1"/>
                </a:solidFill>
              </a:defRPr>
            </a:lvl1pPr>
          </a:lstStyle>
          <a:p>
            <a:r>
              <a:rPr lang="en-US" dirty="0"/>
              <a:t>The three column layout</a:t>
            </a:r>
          </a:p>
        </p:txBody>
      </p:sp>
      <p:sp>
        <p:nvSpPr>
          <p:cNvPr id="5" name="Text Placeholder 4"/>
          <p:cNvSpPr>
            <a:spLocks noGrp="1"/>
          </p:cNvSpPr>
          <p:nvPr>
            <p:ph type="body" sz="quarter" idx="10" hasCustomPrompt="1"/>
          </p:nvPr>
        </p:nvSpPr>
        <p:spPr>
          <a:xfrm>
            <a:off x="1028820" y="3619070"/>
            <a:ext cx="1995630" cy="1071562"/>
          </a:xfrm>
        </p:spPr>
        <p:txBody>
          <a:bodyPr anchor="t"/>
          <a:lstStyle>
            <a:lvl1pPr marL="0" indent="0" algn="ctr">
              <a:buNone/>
              <a:defRPr sz="1100"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3567290" y="3619070"/>
            <a:ext cx="1995630" cy="1071562"/>
          </a:xfrm>
        </p:spPr>
        <p:txBody>
          <a:bodyPr anchor="t"/>
          <a:lstStyle>
            <a:lvl1pPr marL="0" indent="0" algn="ctr">
              <a:buNone/>
              <a:defRPr sz="1100"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2" name="Text Placeholder 4"/>
          <p:cNvSpPr>
            <a:spLocks noGrp="1"/>
          </p:cNvSpPr>
          <p:nvPr>
            <p:ph type="body" sz="quarter" idx="12" hasCustomPrompt="1"/>
          </p:nvPr>
        </p:nvSpPr>
        <p:spPr>
          <a:xfrm>
            <a:off x="6119550" y="3619070"/>
            <a:ext cx="1995630" cy="1071562"/>
          </a:xfrm>
        </p:spPr>
        <p:txBody>
          <a:bodyPr anchor="t"/>
          <a:lstStyle>
            <a:lvl1pPr marL="0" indent="0" algn="ctr">
              <a:buNone/>
              <a:defRPr sz="1100"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1028820" y="3156648"/>
            <a:ext cx="1995630" cy="403463"/>
          </a:xfrm>
        </p:spPr>
        <p:txBody>
          <a:bodyPr anchor="b"/>
          <a:lstStyle>
            <a:lvl1pPr marL="0" indent="0" algn="ctr">
              <a:buNone/>
              <a:defRPr sz="1400" b="0" baseline="0">
                <a:solidFill>
                  <a:schemeClr val="bg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3567290" y="3156648"/>
            <a:ext cx="1995630" cy="403463"/>
          </a:xfrm>
        </p:spPr>
        <p:txBody>
          <a:bodyPr anchor="b"/>
          <a:lstStyle>
            <a:lvl1pPr marL="0" indent="0" algn="ctr">
              <a:buNone/>
              <a:defRPr sz="1400" b="0" baseline="0">
                <a:solidFill>
                  <a:schemeClr val="bg1"/>
                </a:solidFill>
                <a:latin typeface="Roboto"/>
                <a:cs typeface="Roboto"/>
              </a:defRPr>
            </a:lvl1pPr>
          </a:lstStyle>
          <a:p>
            <a:pPr lvl="0"/>
            <a:r>
              <a:rPr lang="en-US" dirty="0"/>
              <a:t>ANOTHER POINT</a:t>
            </a:r>
          </a:p>
        </p:txBody>
      </p:sp>
      <p:sp>
        <p:nvSpPr>
          <p:cNvPr id="16" name="Text Placeholder 4"/>
          <p:cNvSpPr>
            <a:spLocks noGrp="1"/>
          </p:cNvSpPr>
          <p:nvPr>
            <p:ph type="body" sz="quarter" idx="15" hasCustomPrompt="1"/>
          </p:nvPr>
        </p:nvSpPr>
        <p:spPr>
          <a:xfrm>
            <a:off x="6119550" y="3156648"/>
            <a:ext cx="1995630" cy="403463"/>
          </a:xfrm>
        </p:spPr>
        <p:txBody>
          <a:bodyPr anchor="b"/>
          <a:lstStyle>
            <a:lvl1pPr marL="0" indent="0" algn="ctr">
              <a:buNone/>
              <a:defRPr sz="1400" b="0" baseline="0">
                <a:solidFill>
                  <a:schemeClr val="bg1"/>
                </a:solidFill>
                <a:latin typeface="Roboto"/>
                <a:cs typeface="Roboto"/>
              </a:defRPr>
            </a:lvl1pPr>
          </a:lstStyle>
          <a:p>
            <a:pPr lvl="0"/>
            <a:r>
              <a:rPr lang="en-US" dirty="0"/>
              <a:t>LAST POINT</a:t>
            </a:r>
          </a:p>
        </p:txBody>
      </p:sp>
      <p:sp>
        <p:nvSpPr>
          <p:cNvPr id="14" name="Rectangle 13"/>
          <p:cNvSpPr/>
          <p:nvPr userDrawn="1"/>
        </p:nvSpPr>
        <p:spPr>
          <a:xfrm>
            <a:off x="0" y="5178677"/>
            <a:ext cx="3009900" cy="4519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2" name="Straight Connector 21"/>
          <p:cNvCxnSpPr/>
          <p:nvPr userDrawn="1"/>
        </p:nvCxnSpPr>
        <p:spPr>
          <a:xfrm>
            <a:off x="685798" y="1175778"/>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2" y="5382055"/>
            <a:ext cx="1848679" cy="166339"/>
          </a:xfrm>
          <a:prstGeom prst="rect">
            <a:avLst/>
          </a:prstGeom>
        </p:spPr>
      </p:pic>
      <p:sp>
        <p:nvSpPr>
          <p:cNvPr id="18" name="Text Placeholder 3"/>
          <p:cNvSpPr>
            <a:spLocks noGrp="1"/>
          </p:cNvSpPr>
          <p:nvPr>
            <p:ph type="body" sz="quarter" idx="34" hasCustomPrompt="1"/>
          </p:nvPr>
        </p:nvSpPr>
        <p:spPr>
          <a:xfrm>
            <a:off x="604202" y="943953"/>
            <a:ext cx="3095719" cy="400110"/>
          </a:xfrm>
          <a:solidFill>
            <a:schemeClr val="accent6"/>
          </a:solidFill>
        </p:spPr>
        <p:txBody>
          <a:bodyPr wrap="square">
            <a:noAutofit/>
          </a:bodyPr>
          <a:lstStyle>
            <a:lvl1pPr marL="0" indent="0" algn="l">
              <a:buNone/>
              <a:defRPr sz="20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1" name="TextBox 20"/>
          <p:cNvSpPr txBox="1"/>
          <p:nvPr userDrawn="1"/>
        </p:nvSpPr>
        <p:spPr>
          <a:xfrm>
            <a:off x="4507831" y="5380879"/>
            <a:ext cx="4387515" cy="215444"/>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650" i="1" kern="1200" dirty="0">
                <a:solidFill>
                  <a:schemeClr val="bg1"/>
                </a:solidFill>
                <a:effectLst/>
                <a:latin typeface="Roboto Thin" pitchFamily="50" charset="0"/>
                <a:ea typeface="Roboto Thin" pitchFamily="50" charset="0"/>
                <a:cs typeface="+mn-cs"/>
              </a:rPr>
              <a:t>©Copyright 2017 Renaissance Learning, Inc. All rights reserved.       </a:t>
            </a:r>
            <a:r>
              <a:rPr lang="en-US" sz="800" dirty="0">
                <a:solidFill>
                  <a:schemeClr val="bg1"/>
                </a:solidFill>
              </a:rPr>
              <a:t> </a:t>
            </a:r>
            <a:fld id="{78A7F635-4A98-6D49-9803-4235B036E89E}" type="slidenum">
              <a:rPr lang="en-US" sz="800" smtClean="0">
                <a:solidFill>
                  <a:schemeClr val="bg1"/>
                </a:solidFill>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sz="650" i="1" dirty="0">
              <a:solidFill>
                <a:schemeClr val="bg1"/>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4151182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lumn, inverted header - RED">
    <p:bg>
      <p:bgPr>
        <a:solidFill>
          <a:srgbClr val="FD860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0" y="198885"/>
            <a:ext cx="7980380" cy="952500"/>
          </a:xfrm>
        </p:spPr>
        <p:txBody>
          <a:bodyPr/>
          <a:lstStyle>
            <a:lvl1pPr>
              <a:defRPr sz="3200" spc="100" baseline="0">
                <a:solidFill>
                  <a:schemeClr val="bg1"/>
                </a:solidFill>
              </a:defRPr>
            </a:lvl1pPr>
          </a:lstStyle>
          <a:p>
            <a:r>
              <a:rPr lang="en-US" dirty="0"/>
              <a:t>The three column layout</a:t>
            </a:r>
          </a:p>
        </p:txBody>
      </p:sp>
      <p:sp>
        <p:nvSpPr>
          <p:cNvPr id="5" name="Text Placeholder 4"/>
          <p:cNvSpPr>
            <a:spLocks noGrp="1"/>
          </p:cNvSpPr>
          <p:nvPr>
            <p:ph type="body" sz="quarter" idx="10" hasCustomPrompt="1"/>
          </p:nvPr>
        </p:nvSpPr>
        <p:spPr>
          <a:xfrm>
            <a:off x="1028820" y="3619070"/>
            <a:ext cx="1995630" cy="1071562"/>
          </a:xfrm>
        </p:spPr>
        <p:txBody>
          <a:bodyPr anchor="t"/>
          <a:lstStyle>
            <a:lvl1pPr marL="0" indent="0" algn="ctr">
              <a:buNone/>
              <a:defRPr sz="1100"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3567290" y="3619070"/>
            <a:ext cx="1995630" cy="1071562"/>
          </a:xfrm>
        </p:spPr>
        <p:txBody>
          <a:bodyPr anchor="t"/>
          <a:lstStyle>
            <a:lvl1pPr marL="0" indent="0" algn="ctr">
              <a:buNone/>
              <a:defRPr sz="1100"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2" name="Text Placeholder 4"/>
          <p:cNvSpPr>
            <a:spLocks noGrp="1"/>
          </p:cNvSpPr>
          <p:nvPr>
            <p:ph type="body" sz="quarter" idx="12" hasCustomPrompt="1"/>
          </p:nvPr>
        </p:nvSpPr>
        <p:spPr>
          <a:xfrm>
            <a:off x="6119550" y="3619070"/>
            <a:ext cx="1995630" cy="1071562"/>
          </a:xfrm>
        </p:spPr>
        <p:txBody>
          <a:bodyPr anchor="t"/>
          <a:lstStyle>
            <a:lvl1pPr marL="0" indent="0" algn="ctr">
              <a:buNone/>
              <a:defRPr sz="1100"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1028820" y="3156648"/>
            <a:ext cx="1995630" cy="403463"/>
          </a:xfrm>
        </p:spPr>
        <p:txBody>
          <a:bodyPr anchor="b"/>
          <a:lstStyle>
            <a:lvl1pPr marL="0" indent="0" algn="ctr">
              <a:buNone/>
              <a:defRPr sz="1400" b="0" baseline="0">
                <a:solidFill>
                  <a:schemeClr val="bg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3567290" y="3156648"/>
            <a:ext cx="1995630" cy="403463"/>
          </a:xfrm>
        </p:spPr>
        <p:txBody>
          <a:bodyPr anchor="b"/>
          <a:lstStyle>
            <a:lvl1pPr marL="0" indent="0" algn="ctr">
              <a:buNone/>
              <a:defRPr sz="1400" b="0" baseline="0">
                <a:solidFill>
                  <a:schemeClr val="bg1"/>
                </a:solidFill>
                <a:latin typeface="Roboto"/>
                <a:cs typeface="Roboto"/>
              </a:defRPr>
            </a:lvl1pPr>
          </a:lstStyle>
          <a:p>
            <a:pPr lvl="0"/>
            <a:r>
              <a:rPr lang="en-US" dirty="0"/>
              <a:t>ANOTHER POINT</a:t>
            </a:r>
          </a:p>
        </p:txBody>
      </p:sp>
      <p:sp>
        <p:nvSpPr>
          <p:cNvPr id="16" name="Text Placeholder 4"/>
          <p:cNvSpPr>
            <a:spLocks noGrp="1"/>
          </p:cNvSpPr>
          <p:nvPr>
            <p:ph type="body" sz="quarter" idx="15" hasCustomPrompt="1"/>
          </p:nvPr>
        </p:nvSpPr>
        <p:spPr>
          <a:xfrm>
            <a:off x="6119550" y="3156648"/>
            <a:ext cx="1995630" cy="403463"/>
          </a:xfrm>
        </p:spPr>
        <p:txBody>
          <a:bodyPr anchor="b"/>
          <a:lstStyle>
            <a:lvl1pPr marL="0" indent="0" algn="ctr">
              <a:buNone/>
              <a:defRPr sz="1400" b="0" baseline="0">
                <a:solidFill>
                  <a:schemeClr val="bg1"/>
                </a:solidFill>
                <a:latin typeface="Roboto"/>
                <a:cs typeface="Roboto"/>
              </a:defRPr>
            </a:lvl1pPr>
          </a:lstStyle>
          <a:p>
            <a:pPr lvl="0"/>
            <a:r>
              <a:rPr lang="en-US" dirty="0"/>
              <a:t>LAST POINT</a:t>
            </a:r>
          </a:p>
        </p:txBody>
      </p:sp>
      <p:sp>
        <p:nvSpPr>
          <p:cNvPr id="14" name="Rectangle 13"/>
          <p:cNvSpPr/>
          <p:nvPr userDrawn="1"/>
        </p:nvSpPr>
        <p:spPr>
          <a:xfrm>
            <a:off x="0" y="5178677"/>
            <a:ext cx="3009900" cy="451901"/>
          </a:xfrm>
          <a:prstGeom prst="rect">
            <a:avLst/>
          </a:prstGeom>
          <a:solidFill>
            <a:srgbClr val="FD860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3" name="Straight Connector 22"/>
          <p:cNvCxnSpPr/>
          <p:nvPr userDrawn="1"/>
        </p:nvCxnSpPr>
        <p:spPr>
          <a:xfrm>
            <a:off x="685798" y="1144782"/>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2" y="5382055"/>
            <a:ext cx="1848679" cy="166339"/>
          </a:xfrm>
          <a:prstGeom prst="rect">
            <a:avLst/>
          </a:prstGeom>
        </p:spPr>
      </p:pic>
      <p:sp>
        <p:nvSpPr>
          <p:cNvPr id="18" name="Text Placeholder 3"/>
          <p:cNvSpPr>
            <a:spLocks noGrp="1"/>
          </p:cNvSpPr>
          <p:nvPr>
            <p:ph type="body" sz="quarter" idx="34" hasCustomPrompt="1"/>
          </p:nvPr>
        </p:nvSpPr>
        <p:spPr>
          <a:xfrm>
            <a:off x="611964" y="912956"/>
            <a:ext cx="3095719" cy="400110"/>
          </a:xfrm>
          <a:solidFill>
            <a:srgbClr val="FD860F"/>
          </a:solidFill>
        </p:spPr>
        <p:txBody>
          <a:bodyPr wrap="square">
            <a:noAutofit/>
          </a:bodyPr>
          <a:lstStyle>
            <a:lvl1pPr marL="0" indent="0" algn="ctr">
              <a:buNone/>
              <a:defRPr sz="20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4" name="TextBox 23"/>
          <p:cNvSpPr txBox="1"/>
          <p:nvPr userDrawn="1"/>
        </p:nvSpPr>
        <p:spPr>
          <a:xfrm>
            <a:off x="4507831" y="5380879"/>
            <a:ext cx="4387515" cy="215444"/>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650" i="1" kern="1200" dirty="0">
                <a:solidFill>
                  <a:schemeClr val="bg1"/>
                </a:solidFill>
                <a:effectLst/>
                <a:latin typeface="Roboto Thin" pitchFamily="50" charset="0"/>
                <a:ea typeface="Roboto Thin" pitchFamily="50" charset="0"/>
                <a:cs typeface="+mn-cs"/>
              </a:rPr>
              <a:t>©Copyright 2017 Renaissance Learning, Inc. All rights reserved.       </a:t>
            </a:r>
            <a:r>
              <a:rPr lang="en-US" sz="800" dirty="0">
                <a:solidFill>
                  <a:schemeClr val="bg1"/>
                </a:solidFill>
              </a:rPr>
              <a:t> </a:t>
            </a:r>
            <a:fld id="{78A7F635-4A98-6D49-9803-4235B036E89E}" type="slidenum">
              <a:rPr lang="en-US" sz="800" smtClean="0">
                <a:solidFill>
                  <a:schemeClr val="bg1"/>
                </a:solidFill>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sz="650" i="1" dirty="0">
              <a:solidFill>
                <a:schemeClr val="bg1"/>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795464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lumn, inverted header - DARK BLUE">
    <p:bg>
      <p:bgPr>
        <a:solidFill>
          <a:srgbClr val="00589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0" y="213875"/>
            <a:ext cx="7980380" cy="952500"/>
          </a:xfrm>
        </p:spPr>
        <p:txBody>
          <a:bodyPr/>
          <a:lstStyle>
            <a:lvl1pPr>
              <a:defRPr sz="3200" spc="100" baseline="0">
                <a:solidFill>
                  <a:schemeClr val="bg1"/>
                </a:solidFill>
              </a:defRPr>
            </a:lvl1pPr>
          </a:lstStyle>
          <a:p>
            <a:r>
              <a:rPr lang="en-US" dirty="0"/>
              <a:t>The three column layout</a:t>
            </a:r>
          </a:p>
        </p:txBody>
      </p:sp>
      <p:sp>
        <p:nvSpPr>
          <p:cNvPr id="5" name="Text Placeholder 4"/>
          <p:cNvSpPr>
            <a:spLocks noGrp="1"/>
          </p:cNvSpPr>
          <p:nvPr>
            <p:ph type="body" sz="quarter" idx="10" hasCustomPrompt="1"/>
          </p:nvPr>
        </p:nvSpPr>
        <p:spPr>
          <a:xfrm>
            <a:off x="1028820" y="3619070"/>
            <a:ext cx="1995630" cy="1071562"/>
          </a:xfrm>
        </p:spPr>
        <p:txBody>
          <a:bodyPr anchor="t"/>
          <a:lstStyle>
            <a:lvl1pPr marL="0" indent="0" algn="ctr">
              <a:buNone/>
              <a:defRPr sz="1100"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3567290" y="3619070"/>
            <a:ext cx="1995630" cy="1071562"/>
          </a:xfrm>
        </p:spPr>
        <p:txBody>
          <a:bodyPr anchor="t"/>
          <a:lstStyle>
            <a:lvl1pPr marL="0" indent="0" algn="ctr">
              <a:buNone/>
              <a:defRPr sz="1100"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2" name="Text Placeholder 4"/>
          <p:cNvSpPr>
            <a:spLocks noGrp="1"/>
          </p:cNvSpPr>
          <p:nvPr>
            <p:ph type="body" sz="quarter" idx="12" hasCustomPrompt="1"/>
          </p:nvPr>
        </p:nvSpPr>
        <p:spPr>
          <a:xfrm>
            <a:off x="6119550" y="3619070"/>
            <a:ext cx="1995630" cy="1071562"/>
          </a:xfrm>
        </p:spPr>
        <p:txBody>
          <a:bodyPr anchor="t"/>
          <a:lstStyle>
            <a:lvl1pPr marL="0" indent="0" algn="ctr">
              <a:buNone/>
              <a:defRPr sz="1100"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1028820" y="3156648"/>
            <a:ext cx="1995630" cy="403463"/>
          </a:xfrm>
        </p:spPr>
        <p:txBody>
          <a:bodyPr anchor="b"/>
          <a:lstStyle>
            <a:lvl1pPr marL="0" indent="0" algn="ctr">
              <a:buNone/>
              <a:defRPr sz="1400" b="0" baseline="0">
                <a:solidFill>
                  <a:schemeClr val="bg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3567290" y="3156648"/>
            <a:ext cx="1995630" cy="403463"/>
          </a:xfrm>
        </p:spPr>
        <p:txBody>
          <a:bodyPr anchor="b"/>
          <a:lstStyle>
            <a:lvl1pPr marL="0" indent="0" algn="ctr">
              <a:buNone/>
              <a:defRPr sz="1400" b="0" baseline="0">
                <a:solidFill>
                  <a:schemeClr val="bg1"/>
                </a:solidFill>
                <a:latin typeface="Roboto"/>
                <a:cs typeface="Roboto"/>
              </a:defRPr>
            </a:lvl1pPr>
          </a:lstStyle>
          <a:p>
            <a:pPr lvl="0"/>
            <a:r>
              <a:rPr lang="en-US" dirty="0"/>
              <a:t>ANOTHER POINT</a:t>
            </a:r>
          </a:p>
        </p:txBody>
      </p:sp>
      <p:sp>
        <p:nvSpPr>
          <p:cNvPr id="16" name="Text Placeholder 4"/>
          <p:cNvSpPr>
            <a:spLocks noGrp="1"/>
          </p:cNvSpPr>
          <p:nvPr>
            <p:ph type="body" sz="quarter" idx="15" hasCustomPrompt="1"/>
          </p:nvPr>
        </p:nvSpPr>
        <p:spPr>
          <a:xfrm>
            <a:off x="6119550" y="3156648"/>
            <a:ext cx="1995630" cy="403463"/>
          </a:xfrm>
        </p:spPr>
        <p:txBody>
          <a:bodyPr anchor="b"/>
          <a:lstStyle>
            <a:lvl1pPr marL="0" indent="0" algn="ctr">
              <a:buNone/>
              <a:defRPr sz="1400" b="0" baseline="0">
                <a:solidFill>
                  <a:schemeClr val="bg1"/>
                </a:solidFill>
                <a:latin typeface="Roboto"/>
                <a:cs typeface="Roboto"/>
              </a:defRPr>
            </a:lvl1pPr>
          </a:lstStyle>
          <a:p>
            <a:pPr lvl="0"/>
            <a:r>
              <a:rPr lang="en-US" dirty="0"/>
              <a:t>LAST POINT</a:t>
            </a:r>
          </a:p>
        </p:txBody>
      </p:sp>
      <p:sp>
        <p:nvSpPr>
          <p:cNvPr id="14" name="Rectangle 13"/>
          <p:cNvSpPr/>
          <p:nvPr userDrawn="1"/>
        </p:nvSpPr>
        <p:spPr>
          <a:xfrm>
            <a:off x="0" y="5178677"/>
            <a:ext cx="3009900" cy="451901"/>
          </a:xfrm>
          <a:prstGeom prst="rect">
            <a:avLst/>
          </a:prstGeom>
          <a:solidFill>
            <a:srgbClr val="00589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2" name="Straight Connector 21"/>
          <p:cNvCxnSpPr/>
          <p:nvPr userDrawn="1"/>
        </p:nvCxnSpPr>
        <p:spPr>
          <a:xfrm>
            <a:off x="685798" y="1160280"/>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2" y="5382055"/>
            <a:ext cx="1848679" cy="166339"/>
          </a:xfrm>
          <a:prstGeom prst="rect">
            <a:avLst/>
          </a:prstGeom>
        </p:spPr>
      </p:pic>
      <p:sp>
        <p:nvSpPr>
          <p:cNvPr id="18" name="Text Placeholder 3"/>
          <p:cNvSpPr>
            <a:spLocks noGrp="1"/>
          </p:cNvSpPr>
          <p:nvPr>
            <p:ph type="body" sz="quarter" idx="34" hasCustomPrompt="1"/>
          </p:nvPr>
        </p:nvSpPr>
        <p:spPr>
          <a:xfrm>
            <a:off x="611964" y="912957"/>
            <a:ext cx="3095719" cy="400110"/>
          </a:xfrm>
          <a:solidFill>
            <a:srgbClr val="005895"/>
          </a:solidFill>
        </p:spPr>
        <p:txBody>
          <a:bodyPr wrap="square">
            <a:noAutofit/>
          </a:bodyPr>
          <a:lstStyle>
            <a:lvl1pPr marL="0" indent="0" algn="ctr">
              <a:buNone/>
              <a:defRPr sz="2000" b="0" i="0" baseline="0">
                <a:solidFill>
                  <a:srgbClr val="F2F2F2"/>
                </a:solidFill>
                <a:latin typeface="Roboto Light" charset="0"/>
                <a:ea typeface="Roboto Light" charset="0"/>
                <a:cs typeface="Roboto Light" charset="0"/>
              </a:defRPr>
            </a:lvl1pPr>
          </a:lstStyle>
          <a:p>
            <a:pPr lvl="0"/>
            <a:r>
              <a:rPr lang="en-US" dirty="0"/>
              <a:t>This is some subtitle stuff</a:t>
            </a:r>
          </a:p>
        </p:txBody>
      </p:sp>
      <p:sp>
        <p:nvSpPr>
          <p:cNvPr id="24" name="TextBox 23"/>
          <p:cNvSpPr txBox="1"/>
          <p:nvPr userDrawn="1"/>
        </p:nvSpPr>
        <p:spPr>
          <a:xfrm>
            <a:off x="4507831" y="5380879"/>
            <a:ext cx="4387515" cy="215444"/>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650" i="1" kern="1200" dirty="0">
                <a:solidFill>
                  <a:schemeClr val="bg1"/>
                </a:solidFill>
                <a:effectLst/>
                <a:latin typeface="Roboto Thin" pitchFamily="50" charset="0"/>
                <a:ea typeface="Roboto Thin" pitchFamily="50" charset="0"/>
                <a:cs typeface="+mn-cs"/>
              </a:rPr>
              <a:t>©Copyright 2017 Renaissance Learning, Inc. All rights reserved.       </a:t>
            </a:r>
            <a:r>
              <a:rPr lang="en-US" sz="800" dirty="0">
                <a:solidFill>
                  <a:schemeClr val="bg1"/>
                </a:solidFill>
              </a:rPr>
              <a:t> </a:t>
            </a:r>
            <a:fld id="{78A7F635-4A98-6D49-9803-4235B036E89E}" type="slidenum">
              <a:rPr lang="en-US" sz="800" smtClean="0">
                <a:solidFill>
                  <a:schemeClr val="bg1"/>
                </a:solidFill>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sz="650" i="1" dirty="0">
              <a:solidFill>
                <a:schemeClr val="bg1"/>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8000176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column, inverted header - YELLOW">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200" spc="100" baseline="0">
                <a:solidFill>
                  <a:schemeClr val="bg1"/>
                </a:solidFill>
              </a:defRPr>
            </a:lvl1pPr>
          </a:lstStyle>
          <a:p>
            <a:r>
              <a:rPr lang="en-US" dirty="0"/>
              <a:t>The three column layout</a:t>
            </a:r>
          </a:p>
        </p:txBody>
      </p:sp>
      <p:sp>
        <p:nvSpPr>
          <p:cNvPr id="5" name="Text Placeholder 4"/>
          <p:cNvSpPr>
            <a:spLocks noGrp="1"/>
          </p:cNvSpPr>
          <p:nvPr>
            <p:ph type="body" sz="quarter" idx="10" hasCustomPrompt="1"/>
          </p:nvPr>
        </p:nvSpPr>
        <p:spPr>
          <a:xfrm>
            <a:off x="1028820" y="3619070"/>
            <a:ext cx="1995630" cy="1071562"/>
          </a:xfrm>
        </p:spPr>
        <p:txBody>
          <a:bodyPr anchor="t"/>
          <a:lstStyle>
            <a:lvl1pPr marL="0" indent="0" algn="ctr">
              <a:buNone/>
              <a:defRPr sz="1100" b="0" baseline="0">
                <a:solidFill>
                  <a:schemeClr val="bg1"/>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3567290" y="3619070"/>
            <a:ext cx="1995630" cy="1071562"/>
          </a:xfrm>
        </p:spPr>
        <p:txBody>
          <a:bodyPr anchor="t"/>
          <a:lstStyle>
            <a:lvl1pPr marL="0" indent="0" algn="ctr">
              <a:buNone/>
              <a:defRPr sz="1100" b="0" baseline="0">
                <a:solidFill>
                  <a:schemeClr val="bg1"/>
                </a:solidFill>
                <a:latin typeface="Roboto Light"/>
                <a:cs typeface="Roboto Light"/>
              </a:defRPr>
            </a:lvl1pPr>
          </a:lstStyle>
          <a:p>
            <a:pPr lvl="0"/>
            <a:r>
              <a:rPr lang="en-US" dirty="0"/>
              <a:t>Description goes below. You can make it say whatever you’d like and it’s easy to edit too.</a:t>
            </a:r>
          </a:p>
        </p:txBody>
      </p:sp>
      <p:sp>
        <p:nvSpPr>
          <p:cNvPr id="12" name="Text Placeholder 4"/>
          <p:cNvSpPr>
            <a:spLocks noGrp="1"/>
          </p:cNvSpPr>
          <p:nvPr>
            <p:ph type="body" sz="quarter" idx="12" hasCustomPrompt="1"/>
          </p:nvPr>
        </p:nvSpPr>
        <p:spPr>
          <a:xfrm>
            <a:off x="6119550" y="3619070"/>
            <a:ext cx="1995630" cy="1071562"/>
          </a:xfrm>
        </p:spPr>
        <p:txBody>
          <a:bodyPr anchor="t"/>
          <a:lstStyle>
            <a:lvl1pPr marL="0" indent="0" algn="ctr">
              <a:buNone/>
              <a:defRPr sz="1100" b="0" baseline="0">
                <a:solidFill>
                  <a:schemeClr val="bg1"/>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1028820" y="3156648"/>
            <a:ext cx="1995630" cy="403463"/>
          </a:xfrm>
        </p:spPr>
        <p:txBody>
          <a:bodyPr anchor="b"/>
          <a:lstStyle>
            <a:lvl1pPr marL="0" indent="0" algn="ctr">
              <a:buNone/>
              <a:defRPr sz="1400" b="0" baseline="0">
                <a:solidFill>
                  <a:schemeClr val="bg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3567290" y="3156648"/>
            <a:ext cx="1995630" cy="403463"/>
          </a:xfrm>
        </p:spPr>
        <p:txBody>
          <a:bodyPr anchor="b"/>
          <a:lstStyle>
            <a:lvl1pPr marL="0" indent="0" algn="ctr">
              <a:buNone/>
              <a:defRPr sz="1400" b="0" baseline="0">
                <a:solidFill>
                  <a:schemeClr val="bg1"/>
                </a:solidFill>
                <a:latin typeface="Roboto"/>
                <a:cs typeface="Roboto"/>
              </a:defRPr>
            </a:lvl1pPr>
          </a:lstStyle>
          <a:p>
            <a:pPr lvl="0"/>
            <a:r>
              <a:rPr lang="en-US" dirty="0"/>
              <a:t>ANOTHER POINT</a:t>
            </a:r>
          </a:p>
        </p:txBody>
      </p:sp>
      <p:sp>
        <p:nvSpPr>
          <p:cNvPr id="16" name="Text Placeholder 4"/>
          <p:cNvSpPr>
            <a:spLocks noGrp="1"/>
          </p:cNvSpPr>
          <p:nvPr>
            <p:ph type="body" sz="quarter" idx="15" hasCustomPrompt="1"/>
          </p:nvPr>
        </p:nvSpPr>
        <p:spPr>
          <a:xfrm>
            <a:off x="6119550" y="3156648"/>
            <a:ext cx="1995630" cy="403463"/>
          </a:xfrm>
        </p:spPr>
        <p:txBody>
          <a:bodyPr anchor="b"/>
          <a:lstStyle>
            <a:lvl1pPr marL="0" indent="0" algn="ctr">
              <a:buNone/>
              <a:defRPr sz="1400" b="0" baseline="0">
                <a:solidFill>
                  <a:schemeClr val="bg1"/>
                </a:solidFill>
                <a:latin typeface="Roboto"/>
                <a:cs typeface="Roboto"/>
              </a:defRPr>
            </a:lvl1pPr>
          </a:lstStyle>
          <a:p>
            <a:pPr lvl="0"/>
            <a:r>
              <a:rPr lang="en-US" dirty="0"/>
              <a:t>LAST POINT</a:t>
            </a:r>
          </a:p>
        </p:txBody>
      </p:sp>
      <p:sp>
        <p:nvSpPr>
          <p:cNvPr id="14" name="Rectangle 13"/>
          <p:cNvSpPr/>
          <p:nvPr userDrawn="1"/>
        </p:nvSpPr>
        <p:spPr>
          <a:xfrm>
            <a:off x="0" y="5178677"/>
            <a:ext cx="3009900" cy="451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2" name="Straight Connector 21"/>
          <p:cNvCxnSpPr/>
          <p:nvPr userDrawn="1"/>
        </p:nvCxnSpPr>
        <p:spPr>
          <a:xfrm>
            <a:off x="685798" y="1175778"/>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2" y="5382055"/>
            <a:ext cx="1848679" cy="166339"/>
          </a:xfrm>
          <a:prstGeom prst="rect">
            <a:avLst/>
          </a:prstGeom>
        </p:spPr>
      </p:pic>
      <p:sp>
        <p:nvSpPr>
          <p:cNvPr id="18" name="Text Placeholder 3"/>
          <p:cNvSpPr>
            <a:spLocks noGrp="1"/>
          </p:cNvSpPr>
          <p:nvPr>
            <p:ph type="body" sz="quarter" idx="34" hasCustomPrompt="1"/>
          </p:nvPr>
        </p:nvSpPr>
        <p:spPr>
          <a:xfrm>
            <a:off x="611962" y="943953"/>
            <a:ext cx="3095719" cy="400110"/>
          </a:xfrm>
          <a:solidFill>
            <a:schemeClr val="accent1"/>
          </a:solidFill>
        </p:spPr>
        <p:txBody>
          <a:bodyPr wrap="square">
            <a:noAutofit/>
          </a:bodyPr>
          <a:lstStyle>
            <a:lvl1pPr marL="0" indent="0" algn="ctr">
              <a:buNone/>
              <a:defRPr sz="20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1" name="TextBox 20"/>
          <p:cNvSpPr txBox="1"/>
          <p:nvPr userDrawn="1"/>
        </p:nvSpPr>
        <p:spPr>
          <a:xfrm>
            <a:off x="4507831" y="5380879"/>
            <a:ext cx="4387515" cy="215444"/>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650" i="1" kern="1200" dirty="0">
                <a:solidFill>
                  <a:schemeClr val="tx1">
                    <a:lumMod val="90000"/>
                    <a:lumOff val="10000"/>
                  </a:schemeClr>
                </a:solidFill>
                <a:effectLst/>
                <a:latin typeface="Roboto Thin" pitchFamily="50" charset="0"/>
                <a:ea typeface="Roboto Thin" pitchFamily="50" charset="0"/>
                <a:cs typeface="+mn-cs"/>
              </a:rPr>
              <a:t>©Copyright 2017 Renaissance Learning, Inc. All rights reserved.       </a:t>
            </a:r>
            <a:r>
              <a:rPr lang="en-US" sz="800" dirty="0">
                <a:solidFill>
                  <a:schemeClr val="tx1">
                    <a:lumMod val="90000"/>
                    <a:lumOff val="10000"/>
                  </a:schemeClr>
                </a:solidFill>
              </a:rPr>
              <a:t> </a:t>
            </a:r>
            <a:fld id="{78A7F635-4A98-6D49-9803-4235B036E89E}" type="slidenum">
              <a:rPr lang="en-US" sz="800" smtClean="0">
                <a:solidFill>
                  <a:schemeClr val="tx1">
                    <a:lumMod val="90000"/>
                    <a:lumOff val="10000"/>
                  </a:schemeClr>
                </a:solidFill>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sz="650" i="1" dirty="0">
              <a:solidFill>
                <a:schemeClr val="tx1">
                  <a:lumMod val="90000"/>
                  <a:lumOff val="10000"/>
                </a:scheme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2794205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lumn, inverted header - GREEN">
    <p:bg>
      <p:bgPr>
        <a:solidFill>
          <a:srgbClr val="74C52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200" spc="100" baseline="0">
                <a:solidFill>
                  <a:schemeClr val="bg1"/>
                </a:solidFill>
              </a:defRPr>
            </a:lvl1pPr>
          </a:lstStyle>
          <a:p>
            <a:r>
              <a:rPr lang="en-US" dirty="0"/>
              <a:t>The three column layout</a:t>
            </a:r>
          </a:p>
        </p:txBody>
      </p:sp>
      <p:sp>
        <p:nvSpPr>
          <p:cNvPr id="5" name="Text Placeholder 4"/>
          <p:cNvSpPr>
            <a:spLocks noGrp="1"/>
          </p:cNvSpPr>
          <p:nvPr>
            <p:ph type="body" sz="quarter" idx="10" hasCustomPrompt="1"/>
          </p:nvPr>
        </p:nvSpPr>
        <p:spPr>
          <a:xfrm>
            <a:off x="1028820" y="3619070"/>
            <a:ext cx="1995630" cy="1071562"/>
          </a:xfrm>
        </p:spPr>
        <p:txBody>
          <a:bodyPr anchor="t"/>
          <a:lstStyle>
            <a:lvl1pPr marL="0" indent="0" algn="ctr">
              <a:buNone/>
              <a:defRPr sz="1100" b="0" baseline="0">
                <a:solidFill>
                  <a:srgbClr val="FFFFFF"/>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3567290" y="3619070"/>
            <a:ext cx="1995630" cy="1071562"/>
          </a:xfrm>
        </p:spPr>
        <p:txBody>
          <a:bodyPr anchor="t"/>
          <a:lstStyle>
            <a:lvl1pPr marL="0" indent="0" algn="ctr">
              <a:buNone/>
              <a:defRPr sz="1100" b="0" baseline="0">
                <a:solidFill>
                  <a:srgbClr val="FFFFFF"/>
                </a:solidFill>
                <a:latin typeface="Roboto Light"/>
                <a:cs typeface="Roboto Light"/>
              </a:defRPr>
            </a:lvl1pPr>
          </a:lstStyle>
          <a:p>
            <a:pPr lvl="0"/>
            <a:r>
              <a:rPr lang="en-US" dirty="0"/>
              <a:t>Description goes below. You can make it say whatever you’d like and it’s easy to edit too.</a:t>
            </a:r>
          </a:p>
        </p:txBody>
      </p:sp>
      <p:sp>
        <p:nvSpPr>
          <p:cNvPr id="12" name="Text Placeholder 4"/>
          <p:cNvSpPr>
            <a:spLocks noGrp="1"/>
          </p:cNvSpPr>
          <p:nvPr>
            <p:ph type="body" sz="quarter" idx="12" hasCustomPrompt="1"/>
          </p:nvPr>
        </p:nvSpPr>
        <p:spPr>
          <a:xfrm>
            <a:off x="6119550" y="3619070"/>
            <a:ext cx="1995630" cy="1071562"/>
          </a:xfrm>
        </p:spPr>
        <p:txBody>
          <a:bodyPr anchor="t"/>
          <a:lstStyle>
            <a:lvl1pPr marL="0" indent="0" algn="ctr">
              <a:buNone/>
              <a:defRPr sz="1100" b="0" baseline="0">
                <a:solidFill>
                  <a:srgbClr val="FFFFFF"/>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1028820" y="3156648"/>
            <a:ext cx="1995630" cy="403463"/>
          </a:xfrm>
        </p:spPr>
        <p:txBody>
          <a:bodyPr anchor="b"/>
          <a:lstStyle>
            <a:lvl1pPr marL="0" indent="0" algn="ctr">
              <a:buNone/>
              <a:defRPr sz="1400" b="0" baseline="0">
                <a:solidFill>
                  <a:schemeClr val="bg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3567290" y="3156648"/>
            <a:ext cx="1995630" cy="403463"/>
          </a:xfrm>
        </p:spPr>
        <p:txBody>
          <a:bodyPr anchor="b"/>
          <a:lstStyle>
            <a:lvl1pPr marL="0" indent="0" algn="ctr">
              <a:buNone/>
              <a:defRPr sz="1400" b="0" baseline="0">
                <a:solidFill>
                  <a:schemeClr val="bg1"/>
                </a:solidFill>
                <a:latin typeface="Roboto"/>
                <a:cs typeface="Roboto"/>
              </a:defRPr>
            </a:lvl1pPr>
          </a:lstStyle>
          <a:p>
            <a:pPr lvl="0"/>
            <a:r>
              <a:rPr lang="en-US" dirty="0"/>
              <a:t>ANOTHER POINT</a:t>
            </a:r>
          </a:p>
        </p:txBody>
      </p:sp>
      <p:sp>
        <p:nvSpPr>
          <p:cNvPr id="16" name="Text Placeholder 4"/>
          <p:cNvSpPr>
            <a:spLocks noGrp="1"/>
          </p:cNvSpPr>
          <p:nvPr>
            <p:ph type="body" sz="quarter" idx="15" hasCustomPrompt="1"/>
          </p:nvPr>
        </p:nvSpPr>
        <p:spPr>
          <a:xfrm>
            <a:off x="6119550" y="3156648"/>
            <a:ext cx="1995630" cy="403463"/>
          </a:xfrm>
        </p:spPr>
        <p:txBody>
          <a:bodyPr anchor="b"/>
          <a:lstStyle>
            <a:lvl1pPr marL="0" indent="0" algn="ctr">
              <a:buNone/>
              <a:defRPr sz="1400" b="0" baseline="0">
                <a:solidFill>
                  <a:schemeClr val="bg1"/>
                </a:solidFill>
                <a:latin typeface="Roboto"/>
                <a:cs typeface="Roboto"/>
              </a:defRPr>
            </a:lvl1pPr>
          </a:lstStyle>
          <a:p>
            <a:pPr lvl="0"/>
            <a:r>
              <a:rPr lang="en-US" dirty="0"/>
              <a:t>LAST POINT</a:t>
            </a:r>
          </a:p>
        </p:txBody>
      </p:sp>
      <p:sp>
        <p:nvSpPr>
          <p:cNvPr id="14" name="Rectangle 13"/>
          <p:cNvSpPr/>
          <p:nvPr userDrawn="1"/>
        </p:nvSpPr>
        <p:spPr>
          <a:xfrm>
            <a:off x="0" y="5178677"/>
            <a:ext cx="3009900" cy="451901"/>
          </a:xfrm>
          <a:prstGeom prst="rect">
            <a:avLst/>
          </a:prstGeom>
          <a:solidFill>
            <a:srgbClr val="74C52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2" name="Straight Connector 21"/>
          <p:cNvCxnSpPr/>
          <p:nvPr userDrawn="1"/>
        </p:nvCxnSpPr>
        <p:spPr>
          <a:xfrm>
            <a:off x="704461" y="1181365"/>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2" y="5382055"/>
            <a:ext cx="1848679" cy="166339"/>
          </a:xfrm>
          <a:prstGeom prst="rect">
            <a:avLst/>
          </a:prstGeom>
        </p:spPr>
      </p:pic>
      <p:sp>
        <p:nvSpPr>
          <p:cNvPr id="18" name="Text Placeholder 3"/>
          <p:cNvSpPr>
            <a:spLocks noGrp="1"/>
          </p:cNvSpPr>
          <p:nvPr>
            <p:ph type="body" sz="quarter" idx="34" hasCustomPrompt="1"/>
          </p:nvPr>
        </p:nvSpPr>
        <p:spPr>
          <a:xfrm>
            <a:off x="611960" y="928456"/>
            <a:ext cx="3095719" cy="400110"/>
          </a:xfrm>
          <a:solidFill>
            <a:srgbClr val="74C52C"/>
          </a:solidFill>
        </p:spPr>
        <p:txBody>
          <a:bodyPr wrap="square">
            <a:noAutofit/>
          </a:bodyPr>
          <a:lstStyle>
            <a:lvl1pPr marL="0" indent="0" algn="ctr">
              <a:buNone/>
              <a:defRPr sz="20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4" name="TextBox 23"/>
          <p:cNvSpPr txBox="1"/>
          <p:nvPr userDrawn="1"/>
        </p:nvSpPr>
        <p:spPr>
          <a:xfrm>
            <a:off x="4507831" y="5380879"/>
            <a:ext cx="4387515" cy="215444"/>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650" i="1" kern="1200" dirty="0">
                <a:solidFill>
                  <a:schemeClr val="bg1"/>
                </a:solidFill>
                <a:effectLst/>
                <a:latin typeface="Roboto Thin" pitchFamily="50" charset="0"/>
                <a:ea typeface="Roboto Thin" pitchFamily="50" charset="0"/>
                <a:cs typeface="+mn-cs"/>
              </a:rPr>
              <a:t>©Copyright 2017 Renaissance Learning, Inc. All rights reserved.       </a:t>
            </a:r>
            <a:r>
              <a:rPr lang="en-US" sz="800" dirty="0">
                <a:solidFill>
                  <a:schemeClr val="bg1"/>
                </a:solidFill>
              </a:rPr>
              <a:t> </a:t>
            </a:r>
            <a:fld id="{78A7F635-4A98-6D49-9803-4235B036E89E}" type="slidenum">
              <a:rPr lang="en-US" sz="800" smtClean="0">
                <a:solidFill>
                  <a:schemeClr val="bg1"/>
                </a:solidFill>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sz="650" i="1" dirty="0">
              <a:solidFill>
                <a:schemeClr val="bg1"/>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2570500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0B0F0"/>
        </a:solidFill>
        <a:effectLst/>
      </p:bgPr>
    </p:bg>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673465" y="1035541"/>
            <a:ext cx="4162007" cy="1910247"/>
          </a:xfrm>
        </p:spPr>
        <p:txBody>
          <a:bodyPr anchor="b"/>
          <a:lstStyle>
            <a:lvl1pPr algn="l">
              <a:lnSpc>
                <a:spcPct val="100000"/>
              </a:lnSpc>
              <a:defRPr sz="5000" spc="100" baseline="0">
                <a:solidFill>
                  <a:schemeClr val="bg1">
                    <a:lumMod val="95000"/>
                  </a:schemeClr>
                </a:solidFill>
              </a:defRPr>
            </a:lvl1pPr>
          </a:lstStyle>
          <a:p>
            <a:r>
              <a:rPr lang="en-US" dirty="0"/>
              <a:t>The title of the doc</a:t>
            </a:r>
          </a:p>
        </p:txBody>
      </p:sp>
      <p:sp>
        <p:nvSpPr>
          <p:cNvPr id="15" name="Text Placeholder 3"/>
          <p:cNvSpPr>
            <a:spLocks noGrp="1"/>
          </p:cNvSpPr>
          <p:nvPr>
            <p:ph type="body" sz="quarter" idx="34" hasCustomPrompt="1"/>
          </p:nvPr>
        </p:nvSpPr>
        <p:spPr>
          <a:xfrm>
            <a:off x="704460" y="3024832"/>
            <a:ext cx="4131011" cy="461665"/>
          </a:xfrm>
          <a:noFill/>
          <a:effectLst/>
        </p:spPr>
        <p:txBody>
          <a:bodyPr wrap="square">
            <a:noAutofit/>
          </a:bodyPr>
          <a:lstStyle>
            <a:lvl1pPr marL="0" indent="0" algn="l">
              <a:buNone/>
              <a:defRPr sz="2400" b="0" i="0" baseline="0">
                <a:solidFill>
                  <a:schemeClr val="bg1"/>
                </a:solidFill>
                <a:latin typeface="Roboto Light" charset="0"/>
                <a:ea typeface="Roboto Light" charset="0"/>
                <a:cs typeface="Roboto Light" charset="0"/>
              </a:defRPr>
            </a:lvl1pPr>
          </a:lstStyle>
          <a:p>
            <a:pPr lvl="0"/>
            <a:r>
              <a:rPr lang="en-US" dirty="0"/>
              <a:t>This is some subtitle stuff</a:t>
            </a:r>
          </a:p>
        </p:txBody>
      </p:sp>
      <p:sp>
        <p:nvSpPr>
          <p:cNvPr id="18" name="Text Placeholder 11"/>
          <p:cNvSpPr>
            <a:spLocks noGrp="1"/>
          </p:cNvSpPr>
          <p:nvPr>
            <p:ph type="body" sz="quarter" idx="11" hasCustomPrompt="1"/>
          </p:nvPr>
        </p:nvSpPr>
        <p:spPr>
          <a:xfrm>
            <a:off x="719959" y="4083262"/>
            <a:ext cx="1313930" cy="205580"/>
          </a:xfrm>
        </p:spPr>
        <p:txBody>
          <a:bodyPr wrap="none" bIns="0"/>
          <a:lstStyle>
            <a:lvl1pPr marL="0" indent="0">
              <a:spcBef>
                <a:spcPts val="0"/>
              </a:spcBef>
              <a:buNone/>
              <a:defRPr sz="1050" b="0" i="0" baseline="0">
                <a:solidFill>
                  <a:srgbClr val="FFFFFF"/>
                </a:solidFill>
                <a:latin typeface="Roboto" charset="0"/>
                <a:ea typeface="Roboto" charset="0"/>
                <a:cs typeface="Roboto" charset="0"/>
              </a:defRPr>
            </a:lvl1pPr>
          </a:lstStyle>
          <a:p>
            <a:pPr lvl="0"/>
            <a:r>
              <a:rPr lang="en-US" dirty="0"/>
              <a:t>Insert Your Name</a:t>
            </a:r>
          </a:p>
        </p:txBody>
      </p:sp>
      <p:sp>
        <p:nvSpPr>
          <p:cNvPr id="19" name="Text Placeholder 11"/>
          <p:cNvSpPr>
            <a:spLocks noGrp="1"/>
          </p:cNvSpPr>
          <p:nvPr>
            <p:ph type="body" sz="quarter" idx="12" hasCustomPrompt="1"/>
          </p:nvPr>
        </p:nvSpPr>
        <p:spPr>
          <a:xfrm>
            <a:off x="719959" y="3861135"/>
            <a:ext cx="714997" cy="187916"/>
          </a:xfrm>
        </p:spPr>
        <p:txBody>
          <a:bodyPr wrap="none" bIns="0" anchor="t"/>
          <a:lstStyle>
            <a:lvl1pPr marL="0" indent="0">
              <a:lnSpc>
                <a:spcPct val="80000"/>
              </a:lnSpc>
              <a:spcBef>
                <a:spcPts val="0"/>
              </a:spcBef>
              <a:buNone/>
              <a:defRPr sz="1050" b="0" i="0" baseline="0">
                <a:solidFill>
                  <a:srgbClr val="FFFFFF"/>
                </a:solidFill>
                <a:latin typeface="Roboto" charset="0"/>
                <a:ea typeface="Roboto" charset="0"/>
                <a:cs typeface="Roboto" charset="0"/>
              </a:defRPr>
            </a:lvl1pPr>
          </a:lstStyle>
          <a:p>
            <a:pPr lvl="0"/>
            <a:r>
              <a:rPr lang="en-US" dirty="0"/>
              <a:t>MM/DD/YY</a:t>
            </a:r>
          </a:p>
        </p:txBody>
      </p:sp>
      <p:sp>
        <p:nvSpPr>
          <p:cNvPr id="20" name="Text Placeholder 11"/>
          <p:cNvSpPr>
            <a:spLocks noGrp="1"/>
          </p:cNvSpPr>
          <p:nvPr>
            <p:ph type="body" sz="quarter" idx="13" hasCustomPrompt="1"/>
          </p:nvPr>
        </p:nvSpPr>
        <p:spPr>
          <a:xfrm>
            <a:off x="719959" y="4331024"/>
            <a:ext cx="1313930" cy="135727"/>
          </a:xfrm>
        </p:spPr>
        <p:txBody>
          <a:bodyPr wrap="none" bIns="0" anchor="b"/>
          <a:lstStyle>
            <a:lvl1pPr marL="0" indent="0">
              <a:spcBef>
                <a:spcPts val="0"/>
              </a:spcBef>
              <a:buNone/>
              <a:defRPr sz="1050" b="0" i="0" baseline="0">
                <a:solidFill>
                  <a:srgbClr val="FFFFFF"/>
                </a:solidFill>
                <a:latin typeface="Roboto" charset="0"/>
                <a:ea typeface="Roboto" charset="0"/>
                <a:cs typeface="Roboto" charset="0"/>
              </a:defRPr>
            </a:lvl1pPr>
          </a:lstStyle>
          <a:p>
            <a:pPr lvl="0"/>
            <a:r>
              <a:rPr lang="en-US" dirty="0"/>
              <a:t>Insert Your Name</a:t>
            </a:r>
          </a:p>
        </p:txBody>
      </p:sp>
      <p:sp>
        <p:nvSpPr>
          <p:cNvPr id="23" name="Text Placeholder 11"/>
          <p:cNvSpPr>
            <a:spLocks noGrp="1"/>
          </p:cNvSpPr>
          <p:nvPr>
            <p:ph type="body" sz="quarter" idx="14" hasCustomPrompt="1"/>
          </p:nvPr>
        </p:nvSpPr>
        <p:spPr>
          <a:xfrm>
            <a:off x="719959" y="4488688"/>
            <a:ext cx="1313930" cy="135727"/>
          </a:xfrm>
        </p:spPr>
        <p:txBody>
          <a:bodyPr wrap="none" bIns="0" anchor="b"/>
          <a:lstStyle>
            <a:lvl1pPr marL="0" indent="0">
              <a:spcBef>
                <a:spcPts val="0"/>
              </a:spcBef>
              <a:buNone/>
              <a:defRPr sz="1050" b="0" i="0" baseline="0">
                <a:solidFill>
                  <a:srgbClr val="FFFFFF"/>
                </a:solidFill>
                <a:latin typeface="Roboto" charset="0"/>
                <a:ea typeface="Roboto" charset="0"/>
                <a:cs typeface="Roboto" charset="0"/>
              </a:defRPr>
            </a:lvl1pPr>
          </a:lstStyle>
          <a:p>
            <a:pPr lvl="0"/>
            <a:r>
              <a:rPr lang="en-US" dirty="0"/>
              <a:t>Insert Your Name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2" y="5382055"/>
            <a:ext cx="1848679" cy="166339"/>
          </a:xfrm>
          <a:prstGeom prst="rect">
            <a:avLst/>
          </a:prstGeom>
        </p:spPr>
      </p:pic>
    </p:spTree>
    <p:extLst>
      <p:ext uri="{BB962C8B-B14F-4D97-AF65-F5344CB8AC3E}">
        <p14:creationId xmlns:p14="http://schemas.microsoft.com/office/powerpoint/2010/main" val="12716383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0" y="130009"/>
            <a:ext cx="7980380" cy="952500"/>
          </a:xfrm>
        </p:spPr>
        <p:txBody>
          <a:bodyPr/>
          <a:lstStyle>
            <a:lvl1pPr>
              <a:defRPr sz="3200" spc="100" baseline="0"/>
            </a:lvl1pPr>
          </a:lstStyle>
          <a:p>
            <a:r>
              <a:rPr lang="en-US" dirty="0"/>
              <a:t>The four column layout </a:t>
            </a:r>
          </a:p>
        </p:txBody>
      </p:sp>
      <p:sp>
        <p:nvSpPr>
          <p:cNvPr id="5" name="Text Placeholder 4"/>
          <p:cNvSpPr>
            <a:spLocks noGrp="1"/>
          </p:cNvSpPr>
          <p:nvPr>
            <p:ph type="body" sz="quarter" idx="10" hasCustomPrompt="1"/>
          </p:nvPr>
        </p:nvSpPr>
        <p:spPr>
          <a:xfrm>
            <a:off x="581810" y="3619070"/>
            <a:ext cx="1868961" cy="1071562"/>
          </a:xfrm>
        </p:spPr>
        <p:txBody>
          <a:bodyPr anchor="t"/>
          <a:lstStyle>
            <a:lvl1pPr marL="0" indent="0" algn="ctr">
              <a:buNone/>
              <a:defRPr sz="1100"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581810" y="3156648"/>
            <a:ext cx="1868961" cy="403463"/>
          </a:xfrm>
        </p:spPr>
        <p:txBody>
          <a:bodyPr anchor="b"/>
          <a:lstStyle>
            <a:lvl1pPr marL="0" indent="0" algn="ctr">
              <a:buNone/>
              <a:defRPr sz="1400" b="0" baseline="0">
                <a:solidFill>
                  <a:schemeClr val="tx1"/>
                </a:solidFill>
                <a:latin typeface="Roboto"/>
                <a:cs typeface="Roboto"/>
              </a:defRPr>
            </a:lvl1pPr>
          </a:lstStyle>
          <a:p>
            <a:pPr lvl="0"/>
            <a:r>
              <a:rPr lang="en-US" dirty="0"/>
              <a:t>THE MAIN POINT</a:t>
            </a:r>
          </a:p>
        </p:txBody>
      </p:sp>
      <p:sp>
        <p:nvSpPr>
          <p:cNvPr id="26" name="Text Placeholder 4"/>
          <p:cNvSpPr>
            <a:spLocks noGrp="1"/>
          </p:cNvSpPr>
          <p:nvPr>
            <p:ph type="body" sz="quarter" idx="14" hasCustomPrompt="1"/>
          </p:nvPr>
        </p:nvSpPr>
        <p:spPr>
          <a:xfrm>
            <a:off x="2624041" y="3619070"/>
            <a:ext cx="1868961" cy="1071562"/>
          </a:xfrm>
        </p:spPr>
        <p:txBody>
          <a:bodyPr anchor="t"/>
          <a:lstStyle>
            <a:lvl1pPr marL="0" indent="0" algn="ctr">
              <a:buNone/>
              <a:defRPr sz="1100"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27" name="Text Placeholder 4"/>
          <p:cNvSpPr>
            <a:spLocks noGrp="1"/>
          </p:cNvSpPr>
          <p:nvPr>
            <p:ph type="body" sz="quarter" idx="15" hasCustomPrompt="1"/>
          </p:nvPr>
        </p:nvSpPr>
        <p:spPr>
          <a:xfrm>
            <a:off x="2622579" y="3156648"/>
            <a:ext cx="1868961" cy="403463"/>
          </a:xfrm>
        </p:spPr>
        <p:txBody>
          <a:bodyPr anchor="b"/>
          <a:lstStyle>
            <a:lvl1pPr marL="0" indent="0" algn="ctr">
              <a:buNone/>
              <a:defRPr sz="1400" b="0" baseline="0">
                <a:solidFill>
                  <a:schemeClr val="tx1"/>
                </a:solidFill>
                <a:latin typeface="Roboto"/>
                <a:cs typeface="Roboto"/>
              </a:defRPr>
            </a:lvl1pPr>
          </a:lstStyle>
          <a:p>
            <a:pPr lvl="0"/>
            <a:r>
              <a:rPr lang="en-US" dirty="0"/>
              <a:t>THE MAIN POINT</a:t>
            </a:r>
          </a:p>
        </p:txBody>
      </p:sp>
      <p:sp>
        <p:nvSpPr>
          <p:cNvPr id="29" name="Text Placeholder 4"/>
          <p:cNvSpPr>
            <a:spLocks noGrp="1"/>
          </p:cNvSpPr>
          <p:nvPr>
            <p:ph type="body" sz="quarter" idx="16" hasCustomPrompt="1"/>
          </p:nvPr>
        </p:nvSpPr>
        <p:spPr>
          <a:xfrm>
            <a:off x="4666272" y="3619070"/>
            <a:ext cx="1868961" cy="1071562"/>
          </a:xfrm>
        </p:spPr>
        <p:txBody>
          <a:bodyPr anchor="t"/>
          <a:lstStyle>
            <a:lvl1pPr marL="0" indent="0" algn="ctr">
              <a:buNone/>
              <a:defRPr sz="1100"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30" name="Text Placeholder 4"/>
          <p:cNvSpPr>
            <a:spLocks noGrp="1"/>
          </p:cNvSpPr>
          <p:nvPr>
            <p:ph type="body" sz="quarter" idx="17" hasCustomPrompt="1"/>
          </p:nvPr>
        </p:nvSpPr>
        <p:spPr>
          <a:xfrm>
            <a:off x="4663348" y="3156648"/>
            <a:ext cx="1868961" cy="403463"/>
          </a:xfrm>
        </p:spPr>
        <p:txBody>
          <a:bodyPr anchor="b"/>
          <a:lstStyle>
            <a:lvl1pPr marL="0" indent="0" algn="ctr">
              <a:buNone/>
              <a:defRPr sz="1400" b="0" baseline="0">
                <a:solidFill>
                  <a:schemeClr val="tx1"/>
                </a:solidFill>
                <a:latin typeface="Roboto"/>
                <a:cs typeface="Roboto"/>
              </a:defRPr>
            </a:lvl1pPr>
          </a:lstStyle>
          <a:p>
            <a:pPr lvl="0"/>
            <a:r>
              <a:rPr lang="en-US" dirty="0"/>
              <a:t>THE MAIN POINT</a:t>
            </a:r>
          </a:p>
        </p:txBody>
      </p:sp>
      <p:sp>
        <p:nvSpPr>
          <p:cNvPr id="32" name="Text Placeholder 4"/>
          <p:cNvSpPr>
            <a:spLocks noGrp="1"/>
          </p:cNvSpPr>
          <p:nvPr>
            <p:ph type="body" sz="quarter" idx="18" hasCustomPrompt="1"/>
          </p:nvPr>
        </p:nvSpPr>
        <p:spPr>
          <a:xfrm>
            <a:off x="6708504" y="3619070"/>
            <a:ext cx="1868961" cy="1071562"/>
          </a:xfrm>
        </p:spPr>
        <p:txBody>
          <a:bodyPr anchor="t"/>
          <a:lstStyle>
            <a:lvl1pPr marL="0" indent="0" algn="ctr">
              <a:buNone/>
              <a:defRPr sz="1100"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33" name="Text Placeholder 4"/>
          <p:cNvSpPr>
            <a:spLocks noGrp="1"/>
          </p:cNvSpPr>
          <p:nvPr>
            <p:ph type="body" sz="quarter" idx="19" hasCustomPrompt="1"/>
          </p:nvPr>
        </p:nvSpPr>
        <p:spPr>
          <a:xfrm>
            <a:off x="6708504" y="3156648"/>
            <a:ext cx="1868961" cy="403463"/>
          </a:xfrm>
        </p:spPr>
        <p:txBody>
          <a:bodyPr anchor="b"/>
          <a:lstStyle>
            <a:lvl1pPr marL="0" indent="0" algn="ctr">
              <a:buNone/>
              <a:defRPr sz="1400" b="0" baseline="0">
                <a:solidFill>
                  <a:schemeClr val="tx1"/>
                </a:solidFill>
                <a:latin typeface="Roboto"/>
                <a:cs typeface="Roboto"/>
              </a:defRPr>
            </a:lvl1pPr>
          </a:lstStyle>
          <a:p>
            <a:pPr lvl="0"/>
            <a:r>
              <a:rPr lang="en-US" dirty="0"/>
              <a:t>THE MAIN POINT</a:t>
            </a:r>
          </a:p>
        </p:txBody>
      </p:sp>
      <p:cxnSp>
        <p:nvCxnSpPr>
          <p:cNvPr id="15" name="Straight Connector 14"/>
          <p:cNvCxnSpPr/>
          <p:nvPr userDrawn="1"/>
        </p:nvCxnSpPr>
        <p:spPr>
          <a:xfrm>
            <a:off x="685798" y="1160280"/>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6" name="Text Placeholder 3"/>
          <p:cNvSpPr>
            <a:spLocks noGrp="1"/>
          </p:cNvSpPr>
          <p:nvPr>
            <p:ph type="body" sz="quarter" idx="34" hasCustomPrompt="1"/>
          </p:nvPr>
        </p:nvSpPr>
        <p:spPr>
          <a:xfrm>
            <a:off x="611962" y="835465"/>
            <a:ext cx="3095719" cy="400110"/>
          </a:xfrm>
          <a:solidFill>
            <a:schemeClr val="bg1"/>
          </a:solidFill>
        </p:spPr>
        <p:txBody>
          <a:bodyPr wrap="square">
            <a:noAutofit/>
          </a:bodyPr>
          <a:lstStyle>
            <a:lvl1pPr marL="0" indent="0" algn="ctr">
              <a:buNone/>
              <a:defRPr sz="20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9" name="TextBox 18"/>
          <p:cNvSpPr txBox="1"/>
          <p:nvPr userDrawn="1"/>
        </p:nvSpPr>
        <p:spPr>
          <a:xfrm>
            <a:off x="4507831" y="5380879"/>
            <a:ext cx="4387515" cy="215444"/>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650" i="1" kern="1200" dirty="0">
                <a:solidFill>
                  <a:schemeClr val="tx1">
                    <a:lumMod val="90000"/>
                    <a:lumOff val="10000"/>
                  </a:schemeClr>
                </a:solidFill>
                <a:effectLst/>
                <a:latin typeface="Roboto Thin" pitchFamily="50" charset="0"/>
                <a:ea typeface="Roboto Thin" pitchFamily="50" charset="0"/>
                <a:cs typeface="+mn-cs"/>
              </a:rPr>
              <a:t>©Copyright 2017 Renaissance Learning, Inc. All rights reserved.       </a:t>
            </a:r>
            <a:r>
              <a:rPr lang="en-US" sz="800" dirty="0">
                <a:solidFill>
                  <a:schemeClr val="tx1">
                    <a:lumMod val="90000"/>
                    <a:lumOff val="10000"/>
                  </a:schemeClr>
                </a:solidFill>
              </a:rPr>
              <a:t> </a:t>
            </a:r>
            <a:fld id="{78A7F635-4A98-6D49-9803-4235B036E89E}" type="slidenum">
              <a:rPr lang="en-US" sz="800" smtClean="0">
                <a:solidFill>
                  <a:schemeClr val="tx1">
                    <a:lumMod val="90000"/>
                    <a:lumOff val="10000"/>
                  </a:schemeClr>
                </a:solidFill>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sz="650" i="1" dirty="0">
              <a:solidFill>
                <a:schemeClr val="tx1">
                  <a:lumMod val="90000"/>
                  <a:lumOff val="10000"/>
                </a:schemeClr>
              </a:solidFill>
              <a:latin typeface="Roboto Thin" pitchFamily="50" charset="0"/>
              <a:ea typeface="Roboto Thin" pitchFamily="50" charset="0"/>
              <a:cs typeface="Avenir Light"/>
            </a:endParaRPr>
          </a:p>
        </p:txBody>
      </p:sp>
      <p:pic>
        <p:nvPicPr>
          <p:cNvPr id="14" name="Picture 2" descr="\\wrpwi\rligraph\GRAPHIC FILES\Art\Company Logos\2016 Rebrand Logos\png\Renaissanc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1810" y="5374640"/>
            <a:ext cx="1827078" cy="163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1116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ullets &amp; Image w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10540" y="1753280"/>
            <a:ext cx="3626131" cy="3195742"/>
          </a:xfrm>
        </p:spPr>
        <p:txBody>
          <a:bodyPr/>
          <a:lstStyle>
            <a:lvl1pPr marL="228600" indent="-228600">
              <a:buFont typeface="Arial" charset="0"/>
              <a:buChar char="•"/>
              <a:defRPr baseline="0"/>
            </a:lvl1pPr>
            <a:lvl2pPr>
              <a:defRPr>
                <a:solidFill>
                  <a:schemeClr val="tx1"/>
                </a:solidFill>
              </a:defRPr>
            </a:lvl2pPr>
          </a:lstStyle>
          <a:p>
            <a:pPr lvl="0"/>
            <a:r>
              <a:rPr lang="en-US" dirty="0"/>
              <a:t>This line is here</a:t>
            </a:r>
          </a:p>
          <a:p>
            <a:pPr lvl="1"/>
            <a:r>
              <a:rPr lang="en-US" dirty="0"/>
              <a:t>This line is not italic.</a:t>
            </a:r>
          </a:p>
        </p:txBody>
      </p:sp>
      <p:sp>
        <p:nvSpPr>
          <p:cNvPr id="7" name="Picture Placeholder 6"/>
          <p:cNvSpPr>
            <a:spLocks noGrp="1"/>
          </p:cNvSpPr>
          <p:nvPr>
            <p:ph type="pic" sz="quarter" idx="13"/>
          </p:nvPr>
        </p:nvSpPr>
        <p:spPr>
          <a:xfrm>
            <a:off x="5172760" y="3381405"/>
            <a:ext cx="1500112" cy="1500890"/>
          </a:xfrm>
        </p:spPr>
        <p:txBody>
          <a:bodyPr/>
          <a:lstStyle>
            <a:lvl1pPr marL="0" indent="0" algn="ctr">
              <a:buNone/>
              <a:defRPr/>
            </a:lvl1pPr>
          </a:lstStyle>
          <a:p>
            <a:r>
              <a:rPr lang="en-US" dirty="0"/>
              <a:t>Click icon to add picture</a:t>
            </a:r>
          </a:p>
        </p:txBody>
      </p:sp>
      <p:sp>
        <p:nvSpPr>
          <p:cNvPr id="11" name="Picture Placeholder 6"/>
          <p:cNvSpPr>
            <a:spLocks noGrp="1"/>
          </p:cNvSpPr>
          <p:nvPr>
            <p:ph type="pic" sz="quarter" idx="15"/>
          </p:nvPr>
        </p:nvSpPr>
        <p:spPr>
          <a:xfrm>
            <a:off x="6729030" y="3381405"/>
            <a:ext cx="1500112" cy="1500890"/>
          </a:xfrm>
        </p:spPr>
        <p:txBody>
          <a:bodyPr/>
          <a:lstStyle>
            <a:lvl1pPr marL="0" indent="0" algn="ctr">
              <a:buNone/>
              <a:defRPr/>
            </a:lvl1pPr>
          </a:lstStyle>
          <a:p>
            <a:r>
              <a:rPr lang="en-US"/>
              <a:t>Click icon to add picture</a:t>
            </a:r>
            <a:endParaRPr lang="en-US" dirty="0"/>
          </a:p>
        </p:txBody>
      </p:sp>
      <p:sp>
        <p:nvSpPr>
          <p:cNvPr id="12" name="Picture Placeholder 6"/>
          <p:cNvSpPr>
            <a:spLocks noGrp="1"/>
          </p:cNvSpPr>
          <p:nvPr>
            <p:ph type="pic" sz="quarter" idx="16"/>
          </p:nvPr>
        </p:nvSpPr>
        <p:spPr>
          <a:xfrm>
            <a:off x="5164409" y="1810422"/>
            <a:ext cx="1500112" cy="1500890"/>
          </a:xfrm>
        </p:spPr>
        <p:txBody>
          <a:bodyPr/>
          <a:lstStyle>
            <a:lvl1pPr marL="0" indent="0" algn="ctr">
              <a:buNone/>
              <a:defRPr/>
            </a:lvl1pPr>
          </a:lstStyle>
          <a:p>
            <a:r>
              <a:rPr lang="en-US"/>
              <a:t>Click icon to add picture</a:t>
            </a:r>
            <a:endParaRPr lang="en-US" dirty="0"/>
          </a:p>
        </p:txBody>
      </p:sp>
      <p:sp>
        <p:nvSpPr>
          <p:cNvPr id="13" name="Picture Placeholder 6"/>
          <p:cNvSpPr>
            <a:spLocks noGrp="1"/>
          </p:cNvSpPr>
          <p:nvPr>
            <p:ph type="pic" sz="quarter" idx="17"/>
          </p:nvPr>
        </p:nvSpPr>
        <p:spPr>
          <a:xfrm>
            <a:off x="6729030" y="1810422"/>
            <a:ext cx="1500112" cy="1500890"/>
          </a:xfrm>
        </p:spPr>
        <p:txBody>
          <a:bodyPr/>
          <a:lstStyle>
            <a:lvl1pPr marL="0" indent="0" algn="ctr">
              <a:buNone/>
              <a:defRPr/>
            </a:lvl1pPr>
          </a:lstStyle>
          <a:p>
            <a:r>
              <a:rPr lang="en-US"/>
              <a:t>Click icon to add picture</a:t>
            </a:r>
            <a:endParaRPr lang="en-US" dirty="0"/>
          </a:p>
        </p:txBody>
      </p:sp>
      <p:sp>
        <p:nvSpPr>
          <p:cNvPr id="20" name="Title 1"/>
          <p:cNvSpPr>
            <a:spLocks noGrp="1"/>
          </p:cNvSpPr>
          <p:nvPr>
            <p:ph type="title" hasCustomPrompt="1"/>
          </p:nvPr>
        </p:nvSpPr>
        <p:spPr>
          <a:xfrm>
            <a:off x="581810" y="204151"/>
            <a:ext cx="7980380" cy="952500"/>
          </a:xfrm>
        </p:spPr>
        <p:txBody>
          <a:bodyPr/>
          <a:lstStyle>
            <a:lvl1pPr>
              <a:defRPr sz="3200" spc="100" baseline="0"/>
            </a:lvl1pPr>
          </a:lstStyle>
          <a:p>
            <a:r>
              <a:rPr lang="en-US" dirty="0"/>
              <a:t>The four column layout</a:t>
            </a:r>
          </a:p>
        </p:txBody>
      </p:sp>
      <p:cxnSp>
        <p:nvCxnSpPr>
          <p:cNvPr id="15" name="Straight Connector 14"/>
          <p:cNvCxnSpPr/>
          <p:nvPr userDrawn="1"/>
        </p:nvCxnSpPr>
        <p:spPr>
          <a:xfrm>
            <a:off x="685798" y="1160280"/>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6" name="Text Placeholder 3"/>
          <p:cNvSpPr>
            <a:spLocks noGrp="1"/>
          </p:cNvSpPr>
          <p:nvPr>
            <p:ph type="body" sz="quarter" idx="34" hasCustomPrompt="1"/>
          </p:nvPr>
        </p:nvSpPr>
        <p:spPr>
          <a:xfrm>
            <a:off x="604198" y="912955"/>
            <a:ext cx="3188693" cy="400110"/>
          </a:xfrm>
          <a:solidFill>
            <a:schemeClr val="bg1"/>
          </a:solidFill>
        </p:spPr>
        <p:txBody>
          <a:bodyPr wrap="square">
            <a:noAutofit/>
          </a:bodyPr>
          <a:lstStyle>
            <a:lvl1pPr marL="0" indent="0" algn="l">
              <a:buNone/>
              <a:defRPr sz="20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1" name="TextBox 20"/>
          <p:cNvSpPr txBox="1"/>
          <p:nvPr userDrawn="1"/>
        </p:nvSpPr>
        <p:spPr>
          <a:xfrm>
            <a:off x="4507831" y="5380879"/>
            <a:ext cx="4387515" cy="215444"/>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650" i="1" kern="1200" dirty="0">
                <a:solidFill>
                  <a:schemeClr val="tx1">
                    <a:lumMod val="90000"/>
                    <a:lumOff val="10000"/>
                  </a:schemeClr>
                </a:solidFill>
                <a:effectLst/>
                <a:latin typeface="Roboto Thin" pitchFamily="50" charset="0"/>
                <a:ea typeface="Roboto Thin" pitchFamily="50" charset="0"/>
                <a:cs typeface="+mn-cs"/>
              </a:rPr>
              <a:t>©Copyright 2017 Renaissance Learning, Inc. All rights reserved.       </a:t>
            </a:r>
            <a:r>
              <a:rPr lang="en-US" sz="800" dirty="0">
                <a:solidFill>
                  <a:schemeClr val="tx1">
                    <a:lumMod val="90000"/>
                    <a:lumOff val="10000"/>
                  </a:schemeClr>
                </a:solidFill>
              </a:rPr>
              <a:t> </a:t>
            </a:r>
            <a:fld id="{78A7F635-4A98-6D49-9803-4235B036E89E}" type="slidenum">
              <a:rPr lang="en-US" sz="800" smtClean="0">
                <a:solidFill>
                  <a:schemeClr val="tx1">
                    <a:lumMod val="90000"/>
                    <a:lumOff val="10000"/>
                  </a:schemeClr>
                </a:solidFill>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sz="650" i="1" dirty="0">
              <a:solidFill>
                <a:schemeClr val="tx1">
                  <a:lumMod val="90000"/>
                  <a:lumOff val="10000"/>
                </a:schemeClr>
              </a:solidFill>
              <a:latin typeface="Roboto Thin" pitchFamily="50" charset="0"/>
              <a:ea typeface="Roboto Thin" pitchFamily="50" charset="0"/>
              <a:cs typeface="Avenir Light"/>
            </a:endParaRPr>
          </a:p>
        </p:txBody>
      </p:sp>
      <p:pic>
        <p:nvPicPr>
          <p:cNvPr id="14" name="Picture 2" descr="\\wrpwi\rligraph\GRAPHIC FILES\Art\Company Logos\2016 Rebrand Logos\png\Renaissanc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1810" y="5374640"/>
            <a:ext cx="1827078" cy="163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9103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r/Column Graph with analysi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0" y="92938"/>
            <a:ext cx="7980380" cy="952500"/>
          </a:xfrm>
        </p:spPr>
        <p:txBody>
          <a:bodyPr/>
          <a:lstStyle>
            <a:lvl1pPr>
              <a:defRPr sz="3200" spc="100" baseline="0"/>
            </a:lvl1pPr>
          </a:lstStyle>
          <a:p>
            <a:r>
              <a:rPr lang="en-US" dirty="0"/>
              <a:t>This slide is good for graphs</a:t>
            </a:r>
          </a:p>
        </p:txBody>
      </p:sp>
      <p:sp>
        <p:nvSpPr>
          <p:cNvPr id="3" name="Content Placeholder 2"/>
          <p:cNvSpPr>
            <a:spLocks noGrp="1"/>
          </p:cNvSpPr>
          <p:nvPr>
            <p:ph idx="1" hasCustomPrompt="1"/>
          </p:nvPr>
        </p:nvSpPr>
        <p:spPr>
          <a:xfrm>
            <a:off x="858837" y="4404625"/>
            <a:ext cx="4007631" cy="792604"/>
          </a:xfrm>
        </p:spPr>
        <p:txBody>
          <a:bodyPr anchor="t"/>
          <a:lstStyle>
            <a:lvl1pPr marL="0" indent="0">
              <a:spcBef>
                <a:spcPts val="600"/>
              </a:spcBef>
              <a:buNone/>
              <a:defRPr sz="1000" baseline="0">
                <a:solidFill>
                  <a:schemeClr val="tx1"/>
                </a:solidFill>
                <a:latin typeface="Roboto Thin" pitchFamily="50" charset="0"/>
                <a:ea typeface="Roboto Thin" pitchFamily="50" charset="0"/>
                <a:cs typeface="Roboto Thin" pitchFamily="50" charset="0"/>
              </a:defRPr>
            </a:lvl1pPr>
          </a:lstStyle>
          <a:p>
            <a:pPr lvl="0"/>
            <a:r>
              <a:rPr lang="en-US" dirty="0"/>
              <a:t>Here’s a short paragraph you can use to showcase your analysis. This is good to have in case someone actually wants to read your analysis and they weren’t there to hear you give the important voice over.</a:t>
            </a:r>
          </a:p>
          <a:p>
            <a:pPr lvl="0"/>
            <a:r>
              <a:rPr lang="en-US" dirty="0"/>
              <a:t>You could also insert bullet points. </a:t>
            </a:r>
          </a:p>
        </p:txBody>
      </p:sp>
      <p:sp>
        <p:nvSpPr>
          <p:cNvPr id="14" name="Chart Placeholder 13"/>
          <p:cNvSpPr>
            <a:spLocks noGrp="1"/>
          </p:cNvSpPr>
          <p:nvPr>
            <p:ph type="chart" sz="quarter" idx="10" hasCustomPrompt="1"/>
          </p:nvPr>
        </p:nvSpPr>
        <p:spPr>
          <a:xfrm>
            <a:off x="858838" y="1489975"/>
            <a:ext cx="7472362" cy="2914650"/>
          </a:xfrm>
        </p:spPr>
        <p:txBody>
          <a:bodyPr/>
          <a:lstStyle>
            <a:lvl1pPr marL="0" indent="0" algn="ctr">
              <a:buNone/>
              <a:defRPr/>
            </a:lvl1pPr>
          </a:lstStyle>
          <a:p>
            <a:r>
              <a:rPr lang="en-US" dirty="0"/>
              <a:t>Insert your chart here</a:t>
            </a:r>
          </a:p>
        </p:txBody>
      </p:sp>
      <p:cxnSp>
        <p:nvCxnSpPr>
          <p:cNvPr id="11" name="Straight Connector 10"/>
          <p:cNvCxnSpPr/>
          <p:nvPr userDrawn="1"/>
        </p:nvCxnSpPr>
        <p:spPr>
          <a:xfrm>
            <a:off x="685798" y="1160280"/>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3" name="Text Placeholder 3"/>
          <p:cNvSpPr>
            <a:spLocks noGrp="1"/>
          </p:cNvSpPr>
          <p:nvPr>
            <p:ph type="body" sz="quarter" idx="34" hasCustomPrompt="1"/>
          </p:nvPr>
        </p:nvSpPr>
        <p:spPr>
          <a:xfrm>
            <a:off x="596760" y="788970"/>
            <a:ext cx="3095719" cy="400110"/>
          </a:xfrm>
          <a:solidFill>
            <a:schemeClr val="bg1"/>
          </a:solidFill>
        </p:spPr>
        <p:txBody>
          <a:bodyPr wrap="square">
            <a:noAutofit/>
          </a:bodyPr>
          <a:lstStyle>
            <a:lvl1pPr marL="0" indent="0" algn="l">
              <a:buNone/>
              <a:defRPr sz="20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6" name="TextBox 15"/>
          <p:cNvSpPr txBox="1"/>
          <p:nvPr userDrawn="1"/>
        </p:nvSpPr>
        <p:spPr>
          <a:xfrm>
            <a:off x="4507831" y="5380879"/>
            <a:ext cx="4387515" cy="215444"/>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650" i="1" kern="1200" dirty="0">
                <a:solidFill>
                  <a:schemeClr val="tx1">
                    <a:lumMod val="90000"/>
                    <a:lumOff val="10000"/>
                  </a:schemeClr>
                </a:solidFill>
                <a:effectLst/>
                <a:latin typeface="Roboto Thin" pitchFamily="50" charset="0"/>
                <a:ea typeface="Roboto Thin" pitchFamily="50" charset="0"/>
                <a:cs typeface="+mn-cs"/>
              </a:rPr>
              <a:t>©Copyright 2017 Renaissance Learning, Inc. All rights reserved.       </a:t>
            </a:r>
            <a:r>
              <a:rPr lang="en-US" sz="800" dirty="0">
                <a:solidFill>
                  <a:schemeClr val="tx1">
                    <a:lumMod val="90000"/>
                    <a:lumOff val="10000"/>
                  </a:schemeClr>
                </a:solidFill>
              </a:rPr>
              <a:t> </a:t>
            </a:r>
            <a:fld id="{78A7F635-4A98-6D49-9803-4235B036E89E}" type="slidenum">
              <a:rPr lang="en-US" sz="800" smtClean="0">
                <a:solidFill>
                  <a:schemeClr val="tx1">
                    <a:lumMod val="90000"/>
                    <a:lumOff val="10000"/>
                  </a:schemeClr>
                </a:solidFill>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sz="650" i="1" dirty="0">
              <a:solidFill>
                <a:schemeClr val="tx1">
                  <a:lumMod val="90000"/>
                  <a:lumOff val="10000"/>
                </a:schemeClr>
              </a:solidFill>
              <a:latin typeface="Roboto Thin" pitchFamily="50" charset="0"/>
              <a:ea typeface="Roboto Thin" pitchFamily="50" charset="0"/>
              <a:cs typeface="Avenir Light"/>
            </a:endParaRPr>
          </a:p>
        </p:txBody>
      </p:sp>
      <p:pic>
        <p:nvPicPr>
          <p:cNvPr id="8" name="Picture 2" descr="\\wrpwi\rligraph\GRAPHIC FILES\Art\Company Logos\2016 Rebrand Logos\png\Renaissanc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1810" y="5374640"/>
            <a:ext cx="1827078" cy="163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1536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e Chart with analysi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0" y="113882"/>
            <a:ext cx="7980380" cy="952500"/>
          </a:xfrm>
        </p:spPr>
        <p:txBody>
          <a:bodyPr/>
          <a:lstStyle>
            <a:lvl1pPr>
              <a:defRPr sz="3200" spc="100" baseline="0"/>
            </a:lvl1pPr>
          </a:lstStyle>
          <a:p>
            <a:r>
              <a:rPr lang="en-US" dirty="0"/>
              <a:t>This slide is good for pie charts</a:t>
            </a:r>
          </a:p>
        </p:txBody>
      </p:sp>
      <p:sp>
        <p:nvSpPr>
          <p:cNvPr id="3" name="Content Placeholder 2"/>
          <p:cNvSpPr>
            <a:spLocks noGrp="1"/>
          </p:cNvSpPr>
          <p:nvPr>
            <p:ph idx="1" hasCustomPrompt="1"/>
          </p:nvPr>
        </p:nvSpPr>
        <p:spPr>
          <a:xfrm>
            <a:off x="1137793" y="3072276"/>
            <a:ext cx="2547290" cy="1512423"/>
          </a:xfrm>
        </p:spPr>
        <p:txBody>
          <a:bodyPr anchor="t"/>
          <a:lstStyle>
            <a:lvl1pPr marL="0" indent="0">
              <a:spcBef>
                <a:spcPts val="600"/>
              </a:spcBef>
              <a:buNone/>
              <a:defRPr sz="1100" b="0" i="0" baseline="0">
                <a:solidFill>
                  <a:schemeClr val="tx1"/>
                </a:solidFill>
                <a:latin typeface="Roboto Light" charset="0"/>
                <a:ea typeface="Roboto Light" charset="0"/>
                <a:cs typeface="Roboto Light" charset="0"/>
              </a:defRPr>
            </a:lvl1pPr>
          </a:lstStyle>
          <a:p>
            <a:pPr lvl="0"/>
            <a:r>
              <a:rPr lang="en-US" dirty="0"/>
              <a:t>Here’s a short paragraph you can use to showcase your analysis. This is good to have in case someone actually wants to read your analysis and they weren’t there to hear you give the important voice over.</a:t>
            </a:r>
          </a:p>
          <a:p>
            <a:pPr lvl="0"/>
            <a:r>
              <a:rPr lang="en-US" dirty="0"/>
              <a:t>You could also insert bullet points. </a:t>
            </a:r>
          </a:p>
        </p:txBody>
      </p:sp>
      <p:sp>
        <p:nvSpPr>
          <p:cNvPr id="14" name="Chart Placeholder 13"/>
          <p:cNvSpPr>
            <a:spLocks noGrp="1"/>
          </p:cNvSpPr>
          <p:nvPr>
            <p:ph type="chart" sz="quarter" idx="10" hasCustomPrompt="1"/>
          </p:nvPr>
        </p:nvSpPr>
        <p:spPr>
          <a:xfrm>
            <a:off x="3853659" y="1489975"/>
            <a:ext cx="4151835" cy="3647864"/>
          </a:xfrm>
        </p:spPr>
        <p:txBody>
          <a:bodyPr/>
          <a:lstStyle>
            <a:lvl1pPr marL="0" indent="0" algn="ctr">
              <a:buNone/>
              <a:defRPr/>
            </a:lvl1pPr>
          </a:lstStyle>
          <a:p>
            <a:r>
              <a:rPr lang="en-US" dirty="0"/>
              <a:t>Insert your chart here</a:t>
            </a:r>
          </a:p>
        </p:txBody>
      </p:sp>
      <p:sp>
        <p:nvSpPr>
          <p:cNvPr id="13" name="Content Placeholder 2"/>
          <p:cNvSpPr>
            <a:spLocks noGrp="1"/>
          </p:cNvSpPr>
          <p:nvPr>
            <p:ph idx="11" hasCustomPrompt="1"/>
          </p:nvPr>
        </p:nvSpPr>
        <p:spPr>
          <a:xfrm>
            <a:off x="1137793" y="2525313"/>
            <a:ext cx="2547290" cy="545707"/>
          </a:xfrm>
        </p:spPr>
        <p:txBody>
          <a:bodyPr anchor="b"/>
          <a:lstStyle>
            <a:lvl1pPr marL="0" indent="0">
              <a:spcBef>
                <a:spcPts val="600"/>
              </a:spcBef>
              <a:buNone/>
              <a:defRPr sz="1800" b="0" i="0" baseline="0">
                <a:solidFill>
                  <a:schemeClr val="tx1"/>
                </a:solidFill>
                <a:latin typeface="Roboto Slab" charset="0"/>
                <a:ea typeface="Roboto Slab" charset="0"/>
                <a:cs typeface="Roboto Slab" charset="0"/>
              </a:defRPr>
            </a:lvl1pPr>
          </a:lstStyle>
          <a:p>
            <a:pPr lvl="0"/>
            <a:r>
              <a:rPr lang="en-US" dirty="0"/>
              <a:t>A conclusion or main point.</a:t>
            </a:r>
          </a:p>
        </p:txBody>
      </p:sp>
      <p:cxnSp>
        <p:nvCxnSpPr>
          <p:cNvPr id="11" name="Straight Connector 10"/>
          <p:cNvCxnSpPr/>
          <p:nvPr userDrawn="1"/>
        </p:nvCxnSpPr>
        <p:spPr>
          <a:xfrm>
            <a:off x="685798" y="1160280"/>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6" name="Text Placeholder 3"/>
          <p:cNvSpPr>
            <a:spLocks noGrp="1"/>
          </p:cNvSpPr>
          <p:nvPr>
            <p:ph type="body" sz="quarter" idx="34" hasCustomPrompt="1"/>
          </p:nvPr>
        </p:nvSpPr>
        <p:spPr>
          <a:xfrm>
            <a:off x="611960" y="819966"/>
            <a:ext cx="3095719" cy="400110"/>
          </a:xfrm>
          <a:solidFill>
            <a:schemeClr val="bg1"/>
          </a:solidFill>
        </p:spPr>
        <p:txBody>
          <a:bodyPr wrap="square">
            <a:noAutofit/>
          </a:bodyPr>
          <a:lstStyle>
            <a:lvl1pPr marL="0" indent="0" algn="ctr">
              <a:buNone/>
              <a:defRPr sz="20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8" name="TextBox 17"/>
          <p:cNvSpPr txBox="1"/>
          <p:nvPr userDrawn="1"/>
        </p:nvSpPr>
        <p:spPr>
          <a:xfrm>
            <a:off x="4507831" y="5380879"/>
            <a:ext cx="4387515" cy="215444"/>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650" i="1" kern="1200" dirty="0">
                <a:solidFill>
                  <a:schemeClr val="tx1">
                    <a:lumMod val="90000"/>
                    <a:lumOff val="10000"/>
                  </a:schemeClr>
                </a:solidFill>
                <a:effectLst/>
                <a:latin typeface="Roboto Thin" pitchFamily="50" charset="0"/>
                <a:ea typeface="Roboto Thin" pitchFamily="50" charset="0"/>
                <a:cs typeface="+mn-cs"/>
              </a:rPr>
              <a:t>©Copyright 2017 Renaissance Learning, Inc. All rights reserved.       </a:t>
            </a:r>
            <a:r>
              <a:rPr lang="en-US" sz="800" dirty="0">
                <a:solidFill>
                  <a:schemeClr val="tx1">
                    <a:lumMod val="90000"/>
                    <a:lumOff val="10000"/>
                  </a:schemeClr>
                </a:solidFill>
              </a:rPr>
              <a:t> </a:t>
            </a:r>
            <a:fld id="{78A7F635-4A98-6D49-9803-4235B036E89E}" type="slidenum">
              <a:rPr lang="en-US" sz="800" smtClean="0">
                <a:solidFill>
                  <a:schemeClr val="tx1">
                    <a:lumMod val="90000"/>
                    <a:lumOff val="10000"/>
                  </a:schemeClr>
                </a:solidFill>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sz="650" i="1" dirty="0">
              <a:solidFill>
                <a:schemeClr val="tx1">
                  <a:lumMod val="90000"/>
                  <a:lumOff val="10000"/>
                </a:schemeClr>
              </a:solidFill>
              <a:latin typeface="Roboto Thin" pitchFamily="50" charset="0"/>
              <a:ea typeface="Roboto Thin" pitchFamily="50" charset="0"/>
              <a:cs typeface="Avenir Light"/>
            </a:endParaRPr>
          </a:p>
        </p:txBody>
      </p:sp>
      <p:pic>
        <p:nvPicPr>
          <p:cNvPr id="9" name="Picture 2" descr="\\wrpwi\rligraph\GRAPHIC FILES\Art\Company Logos\2016 Rebrand Logos\png\Renaissanc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1810" y="5374640"/>
            <a:ext cx="1827078" cy="163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1935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Just a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200" spc="100" baseline="0"/>
            </a:lvl1pPr>
          </a:lstStyle>
          <a:p>
            <a:r>
              <a:rPr lang="en-US" dirty="0"/>
              <a:t>This has a title only</a:t>
            </a:r>
          </a:p>
        </p:txBody>
      </p:sp>
      <p:cxnSp>
        <p:nvCxnSpPr>
          <p:cNvPr id="7" name="Straight Connector 6"/>
          <p:cNvCxnSpPr/>
          <p:nvPr userDrawn="1"/>
        </p:nvCxnSpPr>
        <p:spPr>
          <a:xfrm>
            <a:off x="685798" y="1160280"/>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8" name="Text Placeholder 3"/>
          <p:cNvSpPr>
            <a:spLocks noGrp="1"/>
          </p:cNvSpPr>
          <p:nvPr>
            <p:ph type="body" sz="quarter" idx="34" hasCustomPrompt="1"/>
          </p:nvPr>
        </p:nvSpPr>
        <p:spPr>
          <a:xfrm>
            <a:off x="581810" y="943959"/>
            <a:ext cx="3454792" cy="400110"/>
          </a:xfrm>
          <a:solidFill>
            <a:schemeClr val="bg1"/>
          </a:solidFill>
        </p:spPr>
        <p:txBody>
          <a:bodyPr wrap="square">
            <a:noAutofit/>
          </a:bodyPr>
          <a:lstStyle>
            <a:lvl1pPr marL="0" indent="0" algn="l">
              <a:buNone/>
              <a:defRPr sz="2000" b="0" i="0" baseline="0">
                <a:solidFill>
                  <a:schemeClr val="tx1"/>
                </a:solidFill>
                <a:latin typeface="Roboto Light" charset="0"/>
                <a:ea typeface="Roboto Light" charset="0"/>
                <a:cs typeface="Roboto Light" charset="0"/>
              </a:defRPr>
            </a:lvl1pPr>
          </a:lstStyle>
          <a:p>
            <a:pPr lvl="0"/>
            <a:r>
              <a:rPr lang="en-US"/>
              <a:t>This can be deleted if needed</a:t>
            </a:r>
            <a:endParaRPr lang="en-US" dirty="0"/>
          </a:p>
        </p:txBody>
      </p:sp>
      <p:sp>
        <p:nvSpPr>
          <p:cNvPr id="13" name="TextBox 12"/>
          <p:cNvSpPr txBox="1"/>
          <p:nvPr userDrawn="1"/>
        </p:nvSpPr>
        <p:spPr>
          <a:xfrm>
            <a:off x="4507831" y="5380879"/>
            <a:ext cx="4387515" cy="215444"/>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650" i="1" kern="1200" dirty="0">
                <a:solidFill>
                  <a:schemeClr val="tx1">
                    <a:lumMod val="90000"/>
                    <a:lumOff val="10000"/>
                  </a:schemeClr>
                </a:solidFill>
                <a:effectLst/>
                <a:latin typeface="Roboto Thin" pitchFamily="50" charset="0"/>
                <a:ea typeface="Roboto Thin" pitchFamily="50" charset="0"/>
                <a:cs typeface="+mn-cs"/>
              </a:rPr>
              <a:t>©Copyright 2017 Renaissance Learning, Inc. All rights reserved.       </a:t>
            </a:r>
            <a:r>
              <a:rPr lang="en-US" sz="800" dirty="0">
                <a:solidFill>
                  <a:schemeClr val="tx1">
                    <a:lumMod val="90000"/>
                    <a:lumOff val="10000"/>
                  </a:schemeClr>
                </a:solidFill>
              </a:rPr>
              <a:t> </a:t>
            </a:r>
            <a:fld id="{78A7F635-4A98-6D49-9803-4235B036E89E}" type="slidenum">
              <a:rPr lang="en-US" sz="800" smtClean="0">
                <a:solidFill>
                  <a:schemeClr val="tx1">
                    <a:lumMod val="90000"/>
                    <a:lumOff val="10000"/>
                  </a:schemeClr>
                </a:solidFill>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sz="650" i="1" dirty="0">
              <a:solidFill>
                <a:schemeClr val="tx1">
                  <a:lumMod val="90000"/>
                  <a:lumOff val="10000"/>
                </a:schemeClr>
              </a:solidFill>
              <a:latin typeface="Roboto Thin" pitchFamily="50" charset="0"/>
              <a:ea typeface="Roboto Thin" pitchFamily="50" charset="0"/>
              <a:cs typeface="Avenir Light"/>
            </a:endParaRPr>
          </a:p>
        </p:txBody>
      </p:sp>
      <p:pic>
        <p:nvPicPr>
          <p:cNvPr id="6" name="Picture 2" descr="\\wrpwi\rligraph\GRAPHIC FILES\Art\Company Logos\2016 Rebrand Logos\png\Renaissanc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1810" y="5374640"/>
            <a:ext cx="1827078" cy="163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4547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200" spc="100" baseline="0"/>
            </a:lvl1pPr>
          </a:lstStyle>
          <a:p>
            <a:r>
              <a:rPr lang="en-US" dirty="0"/>
              <a:t>This has a title only</a:t>
            </a:r>
          </a:p>
        </p:txBody>
      </p:sp>
      <p:sp>
        <p:nvSpPr>
          <p:cNvPr id="4" name="Content Placeholder 3"/>
          <p:cNvSpPr>
            <a:spLocks noGrp="1"/>
          </p:cNvSpPr>
          <p:nvPr>
            <p:ph sz="quarter" idx="35"/>
          </p:nvPr>
        </p:nvSpPr>
        <p:spPr>
          <a:xfrm>
            <a:off x="647700" y="1555750"/>
            <a:ext cx="7929563" cy="3597275"/>
          </a:xfrm>
        </p:spPr>
        <p:txBody>
          <a:bodyPr/>
          <a:lstStyle>
            <a:lvl1pPr marL="228600" indent="-228600">
              <a:buFont typeface="Arial" charset="0"/>
              <a:buChar char="•"/>
              <a:defRPr sz="2000">
                <a:solidFill>
                  <a:schemeClr val="tx1"/>
                </a:solidFill>
              </a:defRPr>
            </a:lvl1pPr>
            <a:lvl2pPr>
              <a:defRPr sz="1600">
                <a:solidFill>
                  <a:schemeClr val="tx1"/>
                </a:solidFill>
              </a:defRPr>
            </a:lvl2pPr>
            <a:lvl3pPr>
              <a:buClr>
                <a:srgbClr val="66CAEC"/>
              </a:buClr>
              <a:defRPr>
                <a:solidFill>
                  <a:schemeClr val="tx1"/>
                </a:solidFill>
                <a:latin typeface="Roboto" pitchFamily="50" charset="0"/>
                <a:ea typeface="Roboto" pitchFamily="50" charset="0"/>
                <a:cs typeface="Roboto" pitchFamily="50" charset="0"/>
              </a:defRPr>
            </a:lvl3pPr>
            <a:lvl4pPr>
              <a:buClr>
                <a:srgbClr val="66CAEC"/>
              </a:buClr>
              <a:defRPr>
                <a:solidFill>
                  <a:schemeClr val="tx1"/>
                </a:solidFill>
                <a:latin typeface="Roboto" pitchFamily="50" charset="0"/>
                <a:ea typeface="Roboto" pitchFamily="50" charset="0"/>
                <a:cs typeface="Roboto" pitchFamily="50" charset="0"/>
              </a:defRPr>
            </a:lvl4pPr>
            <a:lvl5pPr>
              <a:buClr>
                <a:srgbClr val="66CAEC"/>
              </a:buClr>
              <a:defRPr>
                <a:solidFill>
                  <a:schemeClr val="tx1"/>
                </a:solidFill>
                <a:latin typeface="Roboto" pitchFamily="50" charset="0"/>
                <a:ea typeface="Roboto" pitchFamily="50" charset="0"/>
                <a:cs typeface="Roboto"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685798" y="1160280"/>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8" name="Text Placeholder 3"/>
          <p:cNvSpPr>
            <a:spLocks noGrp="1"/>
          </p:cNvSpPr>
          <p:nvPr>
            <p:ph type="body" sz="quarter" idx="34" hasCustomPrompt="1"/>
          </p:nvPr>
        </p:nvSpPr>
        <p:spPr>
          <a:xfrm>
            <a:off x="587422" y="928454"/>
            <a:ext cx="3454792" cy="400110"/>
          </a:xfrm>
          <a:solidFill>
            <a:schemeClr val="bg1"/>
          </a:solidFill>
        </p:spPr>
        <p:txBody>
          <a:bodyPr wrap="square">
            <a:noAutofit/>
          </a:bodyPr>
          <a:lstStyle>
            <a:lvl1pPr marL="0" indent="0" algn="ctr">
              <a:buNone/>
              <a:defRPr sz="2000" b="0" i="0" baseline="0">
                <a:solidFill>
                  <a:schemeClr val="tx1"/>
                </a:solidFill>
                <a:latin typeface="Roboto Light" charset="0"/>
                <a:ea typeface="Roboto Light" charset="0"/>
                <a:cs typeface="Roboto Light" charset="0"/>
              </a:defRPr>
            </a:lvl1pPr>
          </a:lstStyle>
          <a:p>
            <a:pPr lvl="0"/>
            <a:r>
              <a:rPr lang="en-US" dirty="0"/>
              <a:t>This can be deleted if needed</a:t>
            </a:r>
          </a:p>
        </p:txBody>
      </p:sp>
      <p:sp>
        <p:nvSpPr>
          <p:cNvPr id="14" name="TextBox 13"/>
          <p:cNvSpPr txBox="1"/>
          <p:nvPr userDrawn="1"/>
        </p:nvSpPr>
        <p:spPr>
          <a:xfrm>
            <a:off x="4507831" y="5380879"/>
            <a:ext cx="4387515" cy="215444"/>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650" i="1" kern="1200" dirty="0">
                <a:solidFill>
                  <a:schemeClr val="tx1">
                    <a:lumMod val="90000"/>
                    <a:lumOff val="10000"/>
                  </a:schemeClr>
                </a:solidFill>
                <a:effectLst/>
                <a:latin typeface="Roboto Thin" pitchFamily="50" charset="0"/>
                <a:ea typeface="Roboto Thin" pitchFamily="50" charset="0"/>
                <a:cs typeface="+mn-cs"/>
              </a:rPr>
              <a:t>©Copyright 2017 Renaissance Learning, Inc. All rights reserved.       </a:t>
            </a:r>
            <a:r>
              <a:rPr lang="en-US" sz="800" dirty="0">
                <a:solidFill>
                  <a:schemeClr val="tx1">
                    <a:lumMod val="90000"/>
                    <a:lumOff val="10000"/>
                  </a:schemeClr>
                </a:solidFill>
              </a:rPr>
              <a:t> </a:t>
            </a:r>
            <a:fld id="{78A7F635-4A98-6D49-9803-4235B036E89E}" type="slidenum">
              <a:rPr lang="en-US" sz="800" smtClean="0">
                <a:solidFill>
                  <a:schemeClr val="tx1">
                    <a:lumMod val="90000"/>
                    <a:lumOff val="10000"/>
                  </a:schemeClr>
                </a:solidFill>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sz="650" i="1" dirty="0">
              <a:solidFill>
                <a:schemeClr val="tx1">
                  <a:lumMod val="90000"/>
                  <a:lumOff val="10000"/>
                </a:schemeClr>
              </a:solidFill>
              <a:latin typeface="Roboto Thin" pitchFamily="50" charset="0"/>
              <a:ea typeface="Roboto Thin" pitchFamily="50" charset="0"/>
              <a:cs typeface="Avenir Light"/>
            </a:endParaRPr>
          </a:p>
        </p:txBody>
      </p:sp>
      <p:pic>
        <p:nvPicPr>
          <p:cNvPr id="7" name="Picture 2" descr="\\wrpwi\rligraph\GRAPHIC FILES\Art\Company Logos\2016 Rebrand Logos\png\Renaissanc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1810" y="5374640"/>
            <a:ext cx="1827078" cy="163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4533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Next steps, ordered lis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81810" y="130009"/>
            <a:ext cx="7980380" cy="952500"/>
          </a:xfrm>
        </p:spPr>
        <p:txBody>
          <a:bodyPr/>
          <a:lstStyle>
            <a:lvl1pPr>
              <a:defRPr sz="3200" spc="100" baseline="0"/>
            </a:lvl1pPr>
          </a:lstStyle>
          <a:p>
            <a:r>
              <a:rPr lang="en-US" dirty="0"/>
              <a:t>This is a good next step</a:t>
            </a:r>
          </a:p>
        </p:txBody>
      </p:sp>
      <p:sp>
        <p:nvSpPr>
          <p:cNvPr id="6" name="Content Placeholder 2"/>
          <p:cNvSpPr>
            <a:spLocks noGrp="1"/>
          </p:cNvSpPr>
          <p:nvPr>
            <p:ph idx="1" hasCustomPrompt="1"/>
          </p:nvPr>
        </p:nvSpPr>
        <p:spPr>
          <a:xfrm>
            <a:off x="1982038" y="1621142"/>
            <a:ext cx="5109266" cy="3195742"/>
          </a:xfrm>
        </p:spPr>
        <p:txBody>
          <a:bodyPr/>
          <a:lstStyle>
            <a:lvl1pPr marL="455613" indent="-455613">
              <a:buClr>
                <a:schemeClr val="accent6"/>
              </a:buClr>
              <a:buSzPct val="150000"/>
              <a:buFont typeface="+mj-lt"/>
              <a:buAutoNum type="arabicParenR"/>
              <a:defRPr sz="1800" baseline="0">
                <a:solidFill>
                  <a:schemeClr val="tx1"/>
                </a:solidFill>
              </a:defRPr>
            </a:lvl1pPr>
            <a:lvl2pPr marL="514350" indent="-225425">
              <a:defRPr sz="1200" baseline="0">
                <a:solidFill>
                  <a:schemeClr val="tx1"/>
                </a:solidFill>
              </a:defRPr>
            </a:lvl2pPr>
          </a:lstStyle>
          <a:p>
            <a:pPr lvl="0"/>
            <a:r>
              <a:rPr lang="en-US" dirty="0"/>
              <a:t>The first next step</a:t>
            </a:r>
          </a:p>
          <a:p>
            <a:pPr lvl="1"/>
            <a:r>
              <a:rPr lang="en-US" dirty="0"/>
              <a:t>A few sub tasks (who’s responsible)</a:t>
            </a:r>
          </a:p>
          <a:p>
            <a:pPr lvl="1"/>
            <a:r>
              <a:rPr lang="en-US" dirty="0"/>
              <a:t>Pick up milk (Josh)</a:t>
            </a:r>
          </a:p>
          <a:p>
            <a:pPr lvl="1"/>
            <a:r>
              <a:rPr lang="en-US" dirty="0"/>
              <a:t>Go to store (Kim)</a:t>
            </a:r>
          </a:p>
          <a:p>
            <a:pPr lvl="0"/>
            <a:r>
              <a:rPr lang="en-US" dirty="0"/>
              <a:t>The next step</a:t>
            </a:r>
          </a:p>
          <a:p>
            <a:pPr lvl="1"/>
            <a:r>
              <a:rPr lang="en-US" dirty="0"/>
              <a:t>More subtasks</a:t>
            </a:r>
          </a:p>
        </p:txBody>
      </p:sp>
      <p:cxnSp>
        <p:nvCxnSpPr>
          <p:cNvPr id="10" name="Straight Connector 9"/>
          <p:cNvCxnSpPr/>
          <p:nvPr userDrawn="1"/>
        </p:nvCxnSpPr>
        <p:spPr>
          <a:xfrm>
            <a:off x="685798" y="1160280"/>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1" name="Text Placeholder 3"/>
          <p:cNvSpPr>
            <a:spLocks noGrp="1"/>
          </p:cNvSpPr>
          <p:nvPr>
            <p:ph type="body" sz="quarter" idx="34" hasCustomPrompt="1"/>
          </p:nvPr>
        </p:nvSpPr>
        <p:spPr>
          <a:xfrm>
            <a:off x="606070" y="850962"/>
            <a:ext cx="3454792" cy="400110"/>
          </a:xfrm>
          <a:solidFill>
            <a:schemeClr val="bg1"/>
          </a:solidFill>
        </p:spPr>
        <p:txBody>
          <a:bodyPr wrap="square">
            <a:noAutofit/>
          </a:bodyPr>
          <a:lstStyle>
            <a:lvl1pPr marL="0" indent="0" algn="l">
              <a:buNone/>
              <a:defRPr sz="2000" b="0" i="0" baseline="0">
                <a:solidFill>
                  <a:schemeClr val="tx1"/>
                </a:solidFill>
                <a:latin typeface="Roboto Light" charset="0"/>
                <a:ea typeface="Roboto Light" charset="0"/>
                <a:cs typeface="Roboto Light" charset="0"/>
              </a:defRPr>
            </a:lvl1pPr>
          </a:lstStyle>
          <a:p>
            <a:pPr lvl="0"/>
            <a:r>
              <a:rPr lang="en-US"/>
              <a:t>This can be deleted if needed</a:t>
            </a:r>
            <a:endParaRPr lang="en-US" dirty="0"/>
          </a:p>
        </p:txBody>
      </p:sp>
      <p:sp>
        <p:nvSpPr>
          <p:cNvPr id="14" name="TextBox 13"/>
          <p:cNvSpPr txBox="1"/>
          <p:nvPr userDrawn="1"/>
        </p:nvSpPr>
        <p:spPr>
          <a:xfrm>
            <a:off x="4507831" y="5380879"/>
            <a:ext cx="4387515" cy="215444"/>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650" i="1" kern="1200" dirty="0">
                <a:solidFill>
                  <a:schemeClr val="tx1">
                    <a:lumMod val="90000"/>
                    <a:lumOff val="10000"/>
                  </a:schemeClr>
                </a:solidFill>
                <a:effectLst/>
                <a:latin typeface="Roboto Thin" pitchFamily="50" charset="0"/>
                <a:ea typeface="Roboto Thin" pitchFamily="50" charset="0"/>
                <a:cs typeface="+mn-cs"/>
              </a:rPr>
              <a:t>©Copyright 2017 Renaissance Learning, Inc. All rights reserved.       </a:t>
            </a:r>
            <a:r>
              <a:rPr lang="en-US" sz="800" dirty="0">
                <a:solidFill>
                  <a:schemeClr val="tx1">
                    <a:lumMod val="90000"/>
                    <a:lumOff val="10000"/>
                  </a:schemeClr>
                </a:solidFill>
              </a:rPr>
              <a:t> </a:t>
            </a:r>
            <a:fld id="{78A7F635-4A98-6D49-9803-4235B036E89E}" type="slidenum">
              <a:rPr lang="en-US" sz="800" smtClean="0">
                <a:solidFill>
                  <a:schemeClr val="tx1">
                    <a:lumMod val="90000"/>
                    <a:lumOff val="10000"/>
                  </a:schemeClr>
                </a:solidFill>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sz="650" i="1" dirty="0">
              <a:solidFill>
                <a:schemeClr val="tx1">
                  <a:lumMod val="90000"/>
                  <a:lumOff val="10000"/>
                </a:schemeClr>
              </a:solidFill>
              <a:latin typeface="Roboto Thin" pitchFamily="50" charset="0"/>
              <a:ea typeface="Roboto Thin" pitchFamily="50" charset="0"/>
              <a:cs typeface="Avenir Light"/>
            </a:endParaRPr>
          </a:p>
        </p:txBody>
      </p:sp>
      <p:pic>
        <p:nvPicPr>
          <p:cNvPr id="7" name="Picture 2" descr="\\wrpwi\rligraph\GRAPHIC FILES\Art\Company Logos\2016 Rebrand Logos\png\Renaissanc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1810" y="5374640"/>
            <a:ext cx="1827078" cy="1639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ection Header - AQUA">
    <p:bg>
      <p:bgPr>
        <a:solidFill>
          <a:schemeClr val="accent6"/>
        </a:solidFill>
        <a:effectLst/>
      </p:bgPr>
    </p:bg>
    <p:spTree>
      <p:nvGrpSpPr>
        <p:cNvPr id="1" name=""/>
        <p:cNvGrpSpPr/>
        <p:nvPr/>
      </p:nvGrpSpPr>
      <p:grpSpPr>
        <a:xfrm>
          <a:off x="0" y="0"/>
          <a:ext cx="0" cy="0"/>
          <a:chOff x="0" y="0"/>
          <a:chExt cx="0" cy="0"/>
        </a:xfrm>
      </p:grpSpPr>
      <p:sp>
        <p:nvSpPr>
          <p:cNvPr id="5" name="Rectangle 4"/>
          <p:cNvSpPr/>
          <p:nvPr userDrawn="1"/>
        </p:nvSpPr>
        <p:spPr>
          <a:xfrm>
            <a:off x="227568" y="5178677"/>
            <a:ext cx="528544" cy="451901"/>
          </a:xfrm>
          <a:prstGeom prst="rect">
            <a:avLst/>
          </a:prstGeom>
          <a:solidFill>
            <a:srgbClr val="38B0E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userDrawn="1"/>
        </p:nvSpPr>
        <p:spPr>
          <a:xfrm>
            <a:off x="0" y="5178677"/>
            <a:ext cx="3009900" cy="4519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2" y="5382055"/>
            <a:ext cx="1848679" cy="166339"/>
          </a:xfrm>
          <a:prstGeom prst="rect">
            <a:avLst/>
          </a:prstGeom>
        </p:spPr>
      </p:pic>
      <p:sp>
        <p:nvSpPr>
          <p:cNvPr id="12" name="Text Placeholder 4"/>
          <p:cNvSpPr>
            <a:spLocks noGrp="1"/>
          </p:cNvSpPr>
          <p:nvPr>
            <p:ph type="body" sz="quarter" idx="10" hasCustomPrompt="1"/>
          </p:nvPr>
        </p:nvSpPr>
        <p:spPr>
          <a:xfrm>
            <a:off x="2129730" y="1370875"/>
            <a:ext cx="4616328" cy="1753325"/>
          </a:xfrm>
        </p:spPr>
        <p:txBody>
          <a:bodyPr anchor="ctr"/>
          <a:lstStyle>
            <a:lvl1pPr marL="0" indent="0" algn="ctr">
              <a:spcBef>
                <a:spcPts val="600"/>
              </a:spcBef>
              <a:buNone/>
              <a:defRPr sz="2400" b="0" i="0" baseline="0">
                <a:solidFill>
                  <a:schemeClr val="bg1"/>
                </a:solidFill>
                <a:latin typeface="+mj-lt"/>
                <a:ea typeface="Roboto Thin" pitchFamily="50" charset="0"/>
                <a:cs typeface="Roboto Thin" pitchFamily="50" charset="0"/>
              </a:defRPr>
            </a:lvl1pPr>
          </a:lstStyle>
          <a:p>
            <a:pPr lvl="0"/>
            <a:r>
              <a:rPr lang="en-US" dirty="0"/>
              <a:t>“Addition to presentation if you want a quote.”</a:t>
            </a:r>
          </a:p>
        </p:txBody>
      </p:sp>
      <p:sp>
        <p:nvSpPr>
          <p:cNvPr id="16" name="TextBox 15"/>
          <p:cNvSpPr txBox="1"/>
          <p:nvPr userDrawn="1"/>
        </p:nvSpPr>
        <p:spPr>
          <a:xfrm>
            <a:off x="4507831" y="5380879"/>
            <a:ext cx="4387515" cy="215444"/>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650" i="1" kern="1200" dirty="0">
                <a:solidFill>
                  <a:schemeClr val="bg1"/>
                </a:solidFill>
                <a:effectLst/>
                <a:latin typeface="Roboto Thin" pitchFamily="50" charset="0"/>
                <a:ea typeface="Roboto Thin" pitchFamily="50" charset="0"/>
                <a:cs typeface="+mn-cs"/>
              </a:rPr>
              <a:t>©Copyright 2017 Renaissance Learning, Inc. All rights reserved.       </a:t>
            </a:r>
            <a:r>
              <a:rPr lang="en-US" sz="800" dirty="0">
                <a:solidFill>
                  <a:schemeClr val="bg1"/>
                </a:solidFill>
              </a:rPr>
              <a:t> </a:t>
            </a:r>
            <a:fld id="{78A7F635-4A98-6D49-9803-4235B036E89E}" type="slidenum">
              <a:rPr lang="en-US" sz="800" smtClean="0">
                <a:solidFill>
                  <a:schemeClr val="bg1"/>
                </a:solidFill>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sz="650" i="1" dirty="0">
              <a:solidFill>
                <a:schemeClr val="bg1"/>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23351711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 AQUA">
    <p:bg>
      <p:bgPr>
        <a:solidFill>
          <a:schemeClr val="accent6"/>
        </a:solidFill>
        <a:effectLst/>
      </p:bgPr>
    </p:bg>
    <p:spTree>
      <p:nvGrpSpPr>
        <p:cNvPr id="1" name=""/>
        <p:cNvGrpSpPr/>
        <p:nvPr/>
      </p:nvGrpSpPr>
      <p:grpSpPr>
        <a:xfrm>
          <a:off x="0" y="0"/>
          <a:ext cx="0" cy="0"/>
          <a:chOff x="0" y="0"/>
          <a:chExt cx="0" cy="0"/>
        </a:xfrm>
      </p:grpSpPr>
      <p:sp>
        <p:nvSpPr>
          <p:cNvPr id="5" name="Rectangle 4"/>
          <p:cNvSpPr/>
          <p:nvPr userDrawn="1"/>
        </p:nvSpPr>
        <p:spPr>
          <a:xfrm>
            <a:off x="227568" y="5178677"/>
            <a:ext cx="528544" cy="451901"/>
          </a:xfrm>
          <a:prstGeom prst="rect">
            <a:avLst/>
          </a:prstGeom>
          <a:solidFill>
            <a:srgbClr val="38B0E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userDrawn="1"/>
        </p:nvSpPr>
        <p:spPr>
          <a:xfrm>
            <a:off x="0" y="5178677"/>
            <a:ext cx="3009900" cy="45190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 Placeholder 2"/>
          <p:cNvSpPr>
            <a:spLocks noGrp="1"/>
          </p:cNvSpPr>
          <p:nvPr>
            <p:ph type="body" idx="1" hasCustomPrompt="1"/>
          </p:nvPr>
        </p:nvSpPr>
        <p:spPr>
          <a:xfrm>
            <a:off x="756112" y="3044162"/>
            <a:ext cx="7663988" cy="461665"/>
          </a:xfrm>
          <a:solidFill>
            <a:schemeClr val="accent6"/>
          </a:solidFill>
        </p:spPr>
        <p:txBody>
          <a:bodyPr wrap="square" anchor="t">
            <a:noAutofit/>
          </a:bodyPr>
          <a:lstStyle>
            <a:lvl1pPr marL="0" indent="0" algn="l">
              <a:spcBef>
                <a:spcPts val="0"/>
              </a:spcBef>
              <a:buNone/>
              <a:defRPr sz="2400" b="0" i="0">
                <a:solidFill>
                  <a:schemeClr val="tx1"/>
                </a:solidFill>
                <a:latin typeface="Roboto Light" charset="0"/>
                <a:ea typeface="Roboto Light" charset="0"/>
                <a:cs typeface="Roboto Light"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Make a big point</a:t>
            </a:r>
          </a:p>
        </p:txBody>
      </p:sp>
      <p:sp>
        <p:nvSpPr>
          <p:cNvPr id="13" name="Title 1"/>
          <p:cNvSpPr>
            <a:spLocks noGrp="1"/>
          </p:cNvSpPr>
          <p:nvPr>
            <p:ph type="title" hasCustomPrompt="1"/>
          </p:nvPr>
        </p:nvSpPr>
        <p:spPr>
          <a:xfrm>
            <a:off x="722313" y="1696022"/>
            <a:ext cx="7772400" cy="1218103"/>
          </a:xfrm>
        </p:spPr>
        <p:txBody>
          <a:bodyPr anchor="b"/>
          <a:lstStyle>
            <a:lvl1pPr algn="l">
              <a:lnSpc>
                <a:spcPct val="100000"/>
              </a:lnSpc>
              <a:defRPr sz="5000" b="1" i="0" cap="none" spc="100" baseline="0">
                <a:solidFill>
                  <a:schemeClr val="bg1"/>
                </a:solidFill>
                <a:latin typeface="Roboto Slab" charset="0"/>
                <a:ea typeface="Roboto Slab" charset="0"/>
                <a:cs typeface="Roboto Slab" charset="0"/>
              </a:defRPr>
            </a:lvl1pPr>
          </a:lstStyle>
          <a:p>
            <a:r>
              <a:rPr lang="en-US" dirty="0"/>
              <a:t>Use this page when you need to</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2" y="5382055"/>
            <a:ext cx="1848679" cy="166339"/>
          </a:xfrm>
          <a:prstGeom prst="rect">
            <a:avLst/>
          </a:prstGeom>
        </p:spPr>
      </p:pic>
      <p:sp>
        <p:nvSpPr>
          <p:cNvPr id="15" name="TextBox 14"/>
          <p:cNvSpPr txBox="1"/>
          <p:nvPr userDrawn="1"/>
        </p:nvSpPr>
        <p:spPr>
          <a:xfrm>
            <a:off x="4507831" y="5380879"/>
            <a:ext cx="4387515" cy="215444"/>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650" i="1" kern="1200" dirty="0">
                <a:solidFill>
                  <a:schemeClr val="bg1"/>
                </a:solidFill>
                <a:effectLst/>
                <a:latin typeface="Roboto Thin" pitchFamily="50" charset="0"/>
                <a:ea typeface="Roboto Thin" pitchFamily="50" charset="0"/>
                <a:cs typeface="+mn-cs"/>
              </a:rPr>
              <a:t>©Copyright 2017 Renaissance Learning, Inc. All rights reserved.       </a:t>
            </a:r>
            <a:r>
              <a:rPr lang="en-US" sz="800" dirty="0">
                <a:solidFill>
                  <a:schemeClr val="bg1"/>
                </a:solidFill>
              </a:rPr>
              <a:t> </a:t>
            </a:r>
            <a:fld id="{78A7F635-4A98-6D49-9803-4235B036E89E}" type="slidenum">
              <a:rPr lang="en-US" sz="800" smtClean="0">
                <a:solidFill>
                  <a:schemeClr val="bg1"/>
                </a:solidFill>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sz="650" i="1" dirty="0">
              <a:solidFill>
                <a:schemeClr val="bg1"/>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8619468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 DARK BLUE">
    <p:bg>
      <p:bgPr>
        <a:solidFill>
          <a:srgbClr val="005895"/>
        </a:solidFill>
        <a:effectLst/>
      </p:bgPr>
    </p:bg>
    <p:spTree>
      <p:nvGrpSpPr>
        <p:cNvPr id="1" name=""/>
        <p:cNvGrpSpPr/>
        <p:nvPr/>
      </p:nvGrpSpPr>
      <p:grpSpPr>
        <a:xfrm>
          <a:off x="0" y="0"/>
          <a:ext cx="0" cy="0"/>
          <a:chOff x="0" y="0"/>
          <a:chExt cx="0" cy="0"/>
        </a:xfrm>
      </p:grpSpPr>
      <p:sp>
        <p:nvSpPr>
          <p:cNvPr id="5" name="Rectangle 4"/>
          <p:cNvSpPr/>
          <p:nvPr userDrawn="1"/>
        </p:nvSpPr>
        <p:spPr>
          <a:xfrm>
            <a:off x="227568" y="5178677"/>
            <a:ext cx="528544" cy="4519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userDrawn="1"/>
        </p:nvSpPr>
        <p:spPr>
          <a:xfrm>
            <a:off x="0" y="5178677"/>
            <a:ext cx="3009900" cy="451901"/>
          </a:xfrm>
          <a:prstGeom prst="rect">
            <a:avLst/>
          </a:prstGeom>
          <a:solidFill>
            <a:srgbClr val="00589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 Placeholder 2"/>
          <p:cNvSpPr>
            <a:spLocks noGrp="1"/>
          </p:cNvSpPr>
          <p:nvPr>
            <p:ph type="body" idx="1" hasCustomPrompt="1"/>
          </p:nvPr>
        </p:nvSpPr>
        <p:spPr>
          <a:xfrm>
            <a:off x="767048" y="3044162"/>
            <a:ext cx="7767351" cy="461665"/>
          </a:xfrm>
          <a:solidFill>
            <a:schemeClr val="accent2"/>
          </a:solidFill>
        </p:spPr>
        <p:txBody>
          <a:bodyPr wrap="square" anchor="t">
            <a:noAutofit/>
          </a:bodyPr>
          <a:lstStyle>
            <a:lvl1pPr marL="0" indent="0" algn="l">
              <a:spcBef>
                <a:spcPts val="0"/>
              </a:spcBef>
              <a:buNone/>
              <a:defRPr sz="2400" b="0" i="0">
                <a:solidFill>
                  <a:schemeClr val="bg1"/>
                </a:solidFill>
                <a:latin typeface="Roboto Light" charset="0"/>
                <a:ea typeface="Roboto Light" charset="0"/>
                <a:cs typeface="Roboto Light"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Make a big point</a:t>
            </a:r>
          </a:p>
        </p:txBody>
      </p:sp>
      <p:sp>
        <p:nvSpPr>
          <p:cNvPr id="13" name="Title 1"/>
          <p:cNvSpPr>
            <a:spLocks noGrp="1"/>
          </p:cNvSpPr>
          <p:nvPr>
            <p:ph type="title" hasCustomPrompt="1"/>
          </p:nvPr>
        </p:nvSpPr>
        <p:spPr>
          <a:xfrm>
            <a:off x="722313" y="1696022"/>
            <a:ext cx="7772400" cy="1218103"/>
          </a:xfrm>
        </p:spPr>
        <p:txBody>
          <a:bodyPr anchor="b"/>
          <a:lstStyle>
            <a:lvl1pPr algn="l">
              <a:lnSpc>
                <a:spcPct val="100000"/>
              </a:lnSpc>
              <a:defRPr sz="5000" b="1" i="0" cap="none" spc="100" baseline="0">
                <a:solidFill>
                  <a:schemeClr val="bg1"/>
                </a:solidFill>
                <a:latin typeface="Roboto Slab" charset="0"/>
                <a:ea typeface="Roboto Slab" charset="0"/>
                <a:cs typeface="Roboto Slab" charset="0"/>
              </a:defRPr>
            </a:lvl1pPr>
          </a:lstStyle>
          <a:p>
            <a:r>
              <a:rPr lang="en-US" dirty="0"/>
              <a:t>Use this page </a:t>
            </a:r>
            <a:br>
              <a:rPr lang="en-US" dirty="0"/>
            </a:br>
            <a:r>
              <a:rPr lang="en-US" dirty="0"/>
              <a:t>when you need to</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2" y="5382055"/>
            <a:ext cx="1848679" cy="166339"/>
          </a:xfrm>
          <a:prstGeom prst="rect">
            <a:avLst/>
          </a:prstGeom>
        </p:spPr>
      </p:pic>
      <p:sp>
        <p:nvSpPr>
          <p:cNvPr id="16" name="TextBox 15"/>
          <p:cNvSpPr txBox="1"/>
          <p:nvPr userDrawn="1"/>
        </p:nvSpPr>
        <p:spPr>
          <a:xfrm>
            <a:off x="4507831" y="5380879"/>
            <a:ext cx="4387515" cy="215444"/>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650" i="1" kern="1200" dirty="0">
                <a:solidFill>
                  <a:schemeClr val="bg1"/>
                </a:solidFill>
                <a:effectLst/>
                <a:latin typeface="Roboto Thin" pitchFamily="50" charset="0"/>
                <a:ea typeface="Roboto Thin" pitchFamily="50" charset="0"/>
                <a:cs typeface="+mn-cs"/>
              </a:rPr>
              <a:t>©Copyright 2017 Renaissance Learning, Inc. All rights reserved.       </a:t>
            </a:r>
            <a:r>
              <a:rPr lang="en-US" sz="800" dirty="0">
                <a:solidFill>
                  <a:schemeClr val="bg1"/>
                </a:solidFill>
              </a:rPr>
              <a:t> </a:t>
            </a:r>
            <a:fld id="{78A7F635-4A98-6D49-9803-4235B036E89E}" type="slidenum">
              <a:rPr lang="en-US" sz="800" smtClean="0">
                <a:solidFill>
                  <a:schemeClr val="bg1"/>
                </a:solidFill>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sz="650" i="1" dirty="0">
              <a:solidFill>
                <a:schemeClr val="bg1"/>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058233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00B0F0"/>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0" y="-1"/>
            <a:ext cx="9143999" cy="5921829"/>
          </a:xfrm>
          <a:prstGeom prst="rect">
            <a:avLst/>
          </a:prstGeom>
        </p:spPr>
      </p:pic>
      <p:sp>
        <p:nvSpPr>
          <p:cNvPr id="17" name="Title 1"/>
          <p:cNvSpPr>
            <a:spLocks noGrp="1"/>
          </p:cNvSpPr>
          <p:nvPr>
            <p:ph type="ctrTitle"/>
          </p:nvPr>
        </p:nvSpPr>
        <p:spPr>
          <a:xfrm>
            <a:off x="673465" y="1035541"/>
            <a:ext cx="4162007" cy="1910247"/>
          </a:xfrm>
        </p:spPr>
        <p:txBody>
          <a:bodyPr anchor="b"/>
          <a:lstStyle>
            <a:lvl1pPr algn="l">
              <a:lnSpc>
                <a:spcPct val="100000"/>
              </a:lnSpc>
              <a:defRPr sz="5000" spc="100" baseline="0">
                <a:solidFill>
                  <a:schemeClr val="bg1">
                    <a:lumMod val="95000"/>
                  </a:schemeClr>
                </a:solidFill>
              </a:defRPr>
            </a:lvl1pPr>
          </a:lstStyle>
          <a:p>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6312" y="5382055"/>
            <a:ext cx="1848679" cy="166339"/>
          </a:xfrm>
          <a:prstGeom prst="rect">
            <a:avLst/>
          </a:prstGeom>
        </p:spPr>
      </p:pic>
    </p:spTree>
    <p:extLst>
      <p:ext uri="{BB962C8B-B14F-4D97-AF65-F5344CB8AC3E}">
        <p14:creationId xmlns:p14="http://schemas.microsoft.com/office/powerpoint/2010/main" val="17914417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 GREE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56111" y="3044162"/>
            <a:ext cx="7738601" cy="461665"/>
          </a:xfrm>
          <a:solidFill>
            <a:srgbClr val="74C52C"/>
          </a:solidFill>
        </p:spPr>
        <p:txBody>
          <a:bodyPr wrap="square" anchor="t">
            <a:noAutofit/>
          </a:bodyPr>
          <a:lstStyle>
            <a:lvl1pPr marL="0" indent="0" algn="l">
              <a:spcBef>
                <a:spcPts val="0"/>
              </a:spcBef>
              <a:buNone/>
              <a:defRPr sz="2400" b="0" i="0">
                <a:solidFill>
                  <a:schemeClr val="tx1"/>
                </a:solidFill>
                <a:latin typeface="Roboto Light" charset="0"/>
                <a:ea typeface="Roboto Light" charset="0"/>
                <a:cs typeface="Roboto Light"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Make a big point</a:t>
            </a:r>
          </a:p>
        </p:txBody>
      </p:sp>
      <p:sp>
        <p:nvSpPr>
          <p:cNvPr id="2" name="Title 1"/>
          <p:cNvSpPr>
            <a:spLocks noGrp="1"/>
          </p:cNvSpPr>
          <p:nvPr>
            <p:ph type="title" hasCustomPrompt="1"/>
          </p:nvPr>
        </p:nvSpPr>
        <p:spPr>
          <a:xfrm>
            <a:off x="722313" y="1696022"/>
            <a:ext cx="7772400" cy="1218103"/>
          </a:xfrm>
        </p:spPr>
        <p:txBody>
          <a:bodyPr anchor="b"/>
          <a:lstStyle>
            <a:lvl1pPr algn="l">
              <a:lnSpc>
                <a:spcPct val="100000"/>
              </a:lnSpc>
              <a:defRPr sz="5000" b="1" i="0" cap="none" spc="100" baseline="0">
                <a:solidFill>
                  <a:schemeClr val="bg1"/>
                </a:solidFill>
                <a:latin typeface="Roboto Slab" charset="0"/>
                <a:ea typeface="Roboto Slab" charset="0"/>
                <a:cs typeface="Roboto Slab" charset="0"/>
              </a:defRPr>
            </a:lvl1pPr>
          </a:lstStyle>
          <a:p>
            <a:r>
              <a:rPr lang="en-US" dirty="0"/>
              <a:t>Use this page </a:t>
            </a:r>
            <a:br>
              <a:rPr lang="en-US" dirty="0"/>
            </a:br>
            <a:r>
              <a:rPr lang="en-US" dirty="0"/>
              <a:t>when you need to</a:t>
            </a:r>
          </a:p>
        </p:txBody>
      </p:sp>
      <p:sp>
        <p:nvSpPr>
          <p:cNvPr id="5" name="Rectangle 4"/>
          <p:cNvSpPr/>
          <p:nvPr userDrawn="1"/>
        </p:nvSpPr>
        <p:spPr>
          <a:xfrm>
            <a:off x="227568" y="5178677"/>
            <a:ext cx="528544" cy="45190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userDrawn="1"/>
        </p:nvSpPr>
        <p:spPr>
          <a:xfrm>
            <a:off x="0" y="5178677"/>
            <a:ext cx="3009900" cy="451901"/>
          </a:xfrm>
          <a:prstGeom prst="rect">
            <a:avLst/>
          </a:prstGeom>
          <a:solidFill>
            <a:srgbClr val="74C52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2" y="5382055"/>
            <a:ext cx="1848679" cy="166339"/>
          </a:xfrm>
          <a:prstGeom prst="rect">
            <a:avLst/>
          </a:prstGeom>
        </p:spPr>
      </p:pic>
      <p:sp>
        <p:nvSpPr>
          <p:cNvPr id="14" name="TextBox 13"/>
          <p:cNvSpPr txBox="1"/>
          <p:nvPr userDrawn="1"/>
        </p:nvSpPr>
        <p:spPr>
          <a:xfrm>
            <a:off x="4507831" y="5380879"/>
            <a:ext cx="4387515" cy="215444"/>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650" i="1" kern="1200" dirty="0">
                <a:solidFill>
                  <a:schemeClr val="bg1"/>
                </a:solidFill>
                <a:effectLst/>
                <a:latin typeface="Roboto Thin" pitchFamily="50" charset="0"/>
                <a:ea typeface="Roboto Thin" pitchFamily="50" charset="0"/>
                <a:cs typeface="+mn-cs"/>
              </a:rPr>
              <a:t>©Copyright 2017 Renaissance Learning, Inc. All rights reserved.       </a:t>
            </a:r>
            <a:r>
              <a:rPr lang="en-US" sz="800" dirty="0">
                <a:solidFill>
                  <a:schemeClr val="bg1"/>
                </a:solidFill>
              </a:rPr>
              <a:t> </a:t>
            </a:r>
            <a:fld id="{78A7F635-4A98-6D49-9803-4235B036E89E}" type="slidenum">
              <a:rPr lang="en-US" sz="800" smtClean="0">
                <a:solidFill>
                  <a:schemeClr val="bg1"/>
                </a:solidFill>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sz="650" i="1" dirty="0">
              <a:solidFill>
                <a:schemeClr val="bg1"/>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0411281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accent3"/>
        </a:solidFill>
        <a:effectLst/>
      </p:bgPr>
    </p:bg>
    <p:spTree>
      <p:nvGrpSpPr>
        <p:cNvPr id="1" name=""/>
        <p:cNvGrpSpPr/>
        <p:nvPr/>
      </p:nvGrpSpPr>
      <p:grpSpPr>
        <a:xfrm>
          <a:off x="0" y="0"/>
          <a:ext cx="0" cy="0"/>
          <a:chOff x="0" y="0"/>
          <a:chExt cx="0" cy="0"/>
        </a:xfrm>
      </p:grpSpPr>
      <p:sp>
        <p:nvSpPr>
          <p:cNvPr id="5" name="Rectangle 4"/>
          <p:cNvSpPr/>
          <p:nvPr userDrawn="1"/>
        </p:nvSpPr>
        <p:spPr>
          <a:xfrm>
            <a:off x="227568" y="5178677"/>
            <a:ext cx="528544" cy="45190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userDrawn="1"/>
        </p:nvSpPr>
        <p:spPr>
          <a:xfrm>
            <a:off x="0" y="5178677"/>
            <a:ext cx="3009900" cy="45190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Text Placeholder 2"/>
          <p:cNvSpPr>
            <a:spLocks noGrp="1"/>
          </p:cNvSpPr>
          <p:nvPr>
            <p:ph type="body" idx="1" hasCustomPrompt="1"/>
          </p:nvPr>
        </p:nvSpPr>
        <p:spPr>
          <a:xfrm>
            <a:off x="756111" y="3044162"/>
            <a:ext cx="7738601" cy="461665"/>
          </a:xfrm>
          <a:solidFill>
            <a:schemeClr val="accent3"/>
          </a:solidFill>
        </p:spPr>
        <p:txBody>
          <a:bodyPr wrap="square" anchor="t">
            <a:noAutofit/>
          </a:bodyPr>
          <a:lstStyle>
            <a:lvl1pPr marL="0" indent="0" algn="l">
              <a:spcBef>
                <a:spcPts val="0"/>
              </a:spcBef>
              <a:buNone/>
              <a:defRPr sz="2400" b="0" i="0">
                <a:solidFill>
                  <a:schemeClr val="tx1"/>
                </a:solidFill>
                <a:latin typeface="Roboto Light" charset="0"/>
                <a:ea typeface="Roboto Light" charset="0"/>
                <a:cs typeface="Roboto Light"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Make a big point</a:t>
            </a:r>
          </a:p>
        </p:txBody>
      </p:sp>
      <p:sp>
        <p:nvSpPr>
          <p:cNvPr id="15" name="Title 1"/>
          <p:cNvSpPr>
            <a:spLocks noGrp="1"/>
          </p:cNvSpPr>
          <p:nvPr>
            <p:ph type="title" hasCustomPrompt="1"/>
          </p:nvPr>
        </p:nvSpPr>
        <p:spPr>
          <a:xfrm>
            <a:off x="722313" y="1696022"/>
            <a:ext cx="7772400" cy="1218103"/>
          </a:xfrm>
        </p:spPr>
        <p:txBody>
          <a:bodyPr anchor="b"/>
          <a:lstStyle>
            <a:lvl1pPr algn="l">
              <a:lnSpc>
                <a:spcPct val="100000"/>
              </a:lnSpc>
              <a:defRPr sz="5000" b="1" i="0" cap="none" spc="100" baseline="0">
                <a:solidFill>
                  <a:schemeClr val="bg1"/>
                </a:solidFill>
                <a:latin typeface="Roboto Slab" charset="0"/>
                <a:ea typeface="Roboto Slab" charset="0"/>
                <a:cs typeface="Roboto Slab" charset="0"/>
              </a:defRPr>
            </a:lvl1pPr>
          </a:lstStyle>
          <a:p>
            <a:r>
              <a:rPr lang="en-US" dirty="0"/>
              <a:t>Use this page </a:t>
            </a:r>
            <a:br>
              <a:rPr lang="en-US" dirty="0"/>
            </a:br>
            <a:r>
              <a:rPr lang="en-US" dirty="0"/>
              <a:t>when you need to</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2" y="5382055"/>
            <a:ext cx="1848679" cy="166339"/>
          </a:xfrm>
          <a:prstGeom prst="rect">
            <a:avLst/>
          </a:prstGeom>
        </p:spPr>
      </p:pic>
      <p:sp>
        <p:nvSpPr>
          <p:cNvPr id="16" name="TextBox 15"/>
          <p:cNvSpPr txBox="1"/>
          <p:nvPr userDrawn="1"/>
        </p:nvSpPr>
        <p:spPr>
          <a:xfrm>
            <a:off x="4507831" y="5380879"/>
            <a:ext cx="4387515" cy="215444"/>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650" i="1" kern="1200" dirty="0">
                <a:solidFill>
                  <a:schemeClr val="bg1"/>
                </a:solidFill>
                <a:effectLst/>
                <a:latin typeface="Roboto Thin" pitchFamily="50" charset="0"/>
                <a:ea typeface="Roboto Thin" pitchFamily="50" charset="0"/>
                <a:cs typeface="+mn-cs"/>
              </a:rPr>
              <a:t>©Copyright 2017 Renaissance Learning, Inc. All rights reserved.       </a:t>
            </a:r>
            <a:r>
              <a:rPr lang="en-US" sz="800" dirty="0">
                <a:solidFill>
                  <a:schemeClr val="bg1"/>
                </a:solidFill>
              </a:rPr>
              <a:t> </a:t>
            </a:r>
            <a:fld id="{78A7F635-4A98-6D49-9803-4235B036E89E}" type="slidenum">
              <a:rPr lang="en-US" sz="800" smtClean="0">
                <a:solidFill>
                  <a:schemeClr val="bg1"/>
                </a:solidFill>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sz="650" i="1" dirty="0">
              <a:solidFill>
                <a:schemeClr val="bg1"/>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5037465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 RED">
    <p:bg>
      <p:bgPr>
        <a:solidFill>
          <a:schemeClr val="accent1"/>
        </a:solidFill>
        <a:effectLst/>
      </p:bgPr>
    </p:bg>
    <p:spTree>
      <p:nvGrpSpPr>
        <p:cNvPr id="1" name=""/>
        <p:cNvGrpSpPr/>
        <p:nvPr/>
      </p:nvGrpSpPr>
      <p:grpSpPr>
        <a:xfrm>
          <a:off x="0" y="0"/>
          <a:ext cx="0" cy="0"/>
          <a:chOff x="0" y="0"/>
          <a:chExt cx="0" cy="0"/>
        </a:xfrm>
      </p:grpSpPr>
      <p:sp>
        <p:nvSpPr>
          <p:cNvPr id="5" name="Rectangle 4"/>
          <p:cNvSpPr/>
          <p:nvPr userDrawn="1"/>
        </p:nvSpPr>
        <p:spPr>
          <a:xfrm>
            <a:off x="227568" y="5178677"/>
            <a:ext cx="528544" cy="451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userDrawn="1"/>
        </p:nvSpPr>
        <p:spPr>
          <a:xfrm>
            <a:off x="240630" y="5178677"/>
            <a:ext cx="3009900" cy="451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 Placeholder 2"/>
          <p:cNvSpPr>
            <a:spLocks noGrp="1"/>
          </p:cNvSpPr>
          <p:nvPr>
            <p:ph type="body" idx="1" hasCustomPrompt="1"/>
          </p:nvPr>
        </p:nvSpPr>
        <p:spPr>
          <a:xfrm>
            <a:off x="756111" y="3044162"/>
            <a:ext cx="7738601" cy="461665"/>
          </a:xfrm>
          <a:solidFill>
            <a:srgbClr val="EA2B8D"/>
          </a:solidFill>
        </p:spPr>
        <p:txBody>
          <a:bodyPr wrap="square" anchor="t">
            <a:noAutofit/>
          </a:bodyPr>
          <a:lstStyle>
            <a:lvl1pPr marL="0" indent="0" algn="l">
              <a:spcBef>
                <a:spcPts val="0"/>
              </a:spcBef>
              <a:buNone/>
              <a:defRPr sz="2400" b="0" i="0">
                <a:solidFill>
                  <a:schemeClr val="tx1"/>
                </a:solidFill>
                <a:latin typeface="Roboto Light" charset="0"/>
                <a:ea typeface="Roboto Light" charset="0"/>
                <a:cs typeface="Roboto Light"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Make a big point</a:t>
            </a:r>
          </a:p>
        </p:txBody>
      </p:sp>
      <p:sp>
        <p:nvSpPr>
          <p:cNvPr id="13" name="Title 1"/>
          <p:cNvSpPr>
            <a:spLocks noGrp="1"/>
          </p:cNvSpPr>
          <p:nvPr>
            <p:ph type="title" hasCustomPrompt="1"/>
          </p:nvPr>
        </p:nvSpPr>
        <p:spPr>
          <a:xfrm>
            <a:off x="722313" y="1696022"/>
            <a:ext cx="7772400" cy="1218103"/>
          </a:xfrm>
        </p:spPr>
        <p:txBody>
          <a:bodyPr anchor="b"/>
          <a:lstStyle>
            <a:lvl1pPr algn="l">
              <a:lnSpc>
                <a:spcPct val="100000"/>
              </a:lnSpc>
              <a:defRPr sz="5000" b="1" i="0" cap="none" spc="100" baseline="0">
                <a:solidFill>
                  <a:schemeClr val="bg1"/>
                </a:solidFill>
                <a:latin typeface="Roboto Slab" charset="0"/>
                <a:ea typeface="Roboto Slab" charset="0"/>
                <a:cs typeface="Roboto Slab" charset="0"/>
              </a:defRPr>
            </a:lvl1pPr>
          </a:lstStyle>
          <a:p>
            <a:r>
              <a:rPr lang="en-US" dirty="0"/>
              <a:t>Use this page </a:t>
            </a:r>
            <a:br>
              <a:rPr lang="en-US" dirty="0"/>
            </a:br>
            <a:r>
              <a:rPr lang="en-US" dirty="0"/>
              <a:t>when you need to</a:t>
            </a: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2" y="5382055"/>
            <a:ext cx="1848679" cy="166339"/>
          </a:xfrm>
          <a:prstGeom prst="rect">
            <a:avLst/>
          </a:prstGeom>
        </p:spPr>
      </p:pic>
      <p:sp>
        <p:nvSpPr>
          <p:cNvPr id="16" name="TextBox 15"/>
          <p:cNvSpPr txBox="1"/>
          <p:nvPr userDrawn="1"/>
        </p:nvSpPr>
        <p:spPr>
          <a:xfrm>
            <a:off x="4507831" y="5380879"/>
            <a:ext cx="4387515" cy="215444"/>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650" i="1" kern="1200" dirty="0">
                <a:solidFill>
                  <a:schemeClr val="bg1"/>
                </a:solidFill>
                <a:effectLst/>
                <a:latin typeface="Roboto Thin" pitchFamily="50" charset="0"/>
                <a:ea typeface="Roboto Thin" pitchFamily="50" charset="0"/>
                <a:cs typeface="+mn-cs"/>
              </a:rPr>
              <a:t>©Copyright 2017 Renaissance Learning, Inc. All rights reserved.       </a:t>
            </a:r>
            <a:r>
              <a:rPr lang="en-US" sz="800" dirty="0">
                <a:solidFill>
                  <a:schemeClr val="bg1"/>
                </a:solidFill>
              </a:rPr>
              <a:t> </a:t>
            </a:r>
            <a:fld id="{78A7F635-4A98-6D49-9803-4235B036E89E}" type="slidenum">
              <a:rPr lang="en-US" sz="800" smtClean="0">
                <a:solidFill>
                  <a:schemeClr val="bg1"/>
                </a:solidFill>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sz="650" i="1" dirty="0">
              <a:solidFill>
                <a:schemeClr val="bg1"/>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636384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w breadcrumbs">
    <p:bg>
      <p:bgPr>
        <a:solidFill>
          <a:srgbClr val="74C52C"/>
        </a:solidFill>
        <a:effectLst/>
      </p:bgPr>
    </p:bg>
    <p:spTree>
      <p:nvGrpSpPr>
        <p:cNvPr id="1" name=""/>
        <p:cNvGrpSpPr/>
        <p:nvPr/>
      </p:nvGrpSpPr>
      <p:grpSpPr>
        <a:xfrm>
          <a:off x="0" y="0"/>
          <a:ext cx="0" cy="0"/>
          <a:chOff x="0" y="0"/>
          <a:chExt cx="0" cy="0"/>
        </a:xfrm>
      </p:grpSpPr>
      <p:sp>
        <p:nvSpPr>
          <p:cNvPr id="9" name="Rectangle 8"/>
          <p:cNvSpPr/>
          <p:nvPr userDrawn="1"/>
        </p:nvSpPr>
        <p:spPr>
          <a:xfrm>
            <a:off x="227568" y="5178677"/>
            <a:ext cx="528544" cy="45190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Rectangle 2"/>
          <p:cNvSpPr/>
          <p:nvPr userDrawn="1"/>
        </p:nvSpPr>
        <p:spPr>
          <a:xfrm>
            <a:off x="0" y="5178677"/>
            <a:ext cx="3009900" cy="451901"/>
          </a:xfrm>
          <a:prstGeom prst="rect">
            <a:avLst/>
          </a:prstGeom>
          <a:solidFill>
            <a:srgbClr val="74C52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2" y="5382055"/>
            <a:ext cx="1848679" cy="166339"/>
          </a:xfrm>
          <a:prstGeom prst="rect">
            <a:avLst/>
          </a:prstGeom>
        </p:spPr>
      </p:pic>
      <p:sp>
        <p:nvSpPr>
          <p:cNvPr id="13" name="TextBox 12"/>
          <p:cNvSpPr txBox="1"/>
          <p:nvPr userDrawn="1"/>
        </p:nvSpPr>
        <p:spPr>
          <a:xfrm>
            <a:off x="4507831" y="5380879"/>
            <a:ext cx="4387515" cy="215444"/>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650" i="1" kern="1200" dirty="0">
                <a:solidFill>
                  <a:schemeClr val="bg1"/>
                </a:solidFill>
                <a:effectLst/>
                <a:latin typeface="Roboto Thin" pitchFamily="50" charset="0"/>
                <a:ea typeface="Roboto Thin" pitchFamily="50" charset="0"/>
                <a:cs typeface="+mn-cs"/>
              </a:rPr>
              <a:t>©Copyright 2017 Renaissance Learning, Inc. All rights reserved.       </a:t>
            </a:r>
            <a:r>
              <a:rPr lang="en-US" sz="800" dirty="0">
                <a:solidFill>
                  <a:schemeClr val="bg1"/>
                </a:solidFill>
              </a:rPr>
              <a:t> </a:t>
            </a:r>
            <a:fld id="{78A7F635-4A98-6D49-9803-4235B036E89E}" type="slidenum">
              <a:rPr lang="en-US" sz="800" smtClean="0">
                <a:solidFill>
                  <a:schemeClr val="bg1"/>
                </a:solidFill>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sz="650" i="1" dirty="0">
              <a:solidFill>
                <a:schemeClr val="bg1"/>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9032449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ank you &amp; Contac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798" y="1629402"/>
            <a:ext cx="6193973" cy="1022178"/>
          </a:xfrm>
        </p:spPr>
        <p:txBody>
          <a:bodyPr/>
          <a:lstStyle>
            <a:lvl1pPr algn="l">
              <a:defRPr sz="6000" spc="100" baseline="0">
                <a:solidFill>
                  <a:srgbClr val="FFFFFF"/>
                </a:solidFill>
              </a:defRPr>
            </a:lvl1pPr>
          </a:lstStyle>
          <a:p>
            <a:r>
              <a:rPr lang="en-US" dirty="0"/>
              <a:t>Thank you!</a:t>
            </a:r>
          </a:p>
        </p:txBody>
      </p:sp>
      <p:sp>
        <p:nvSpPr>
          <p:cNvPr id="12" name="Text Placeholder 11"/>
          <p:cNvSpPr>
            <a:spLocks noGrp="1"/>
          </p:cNvSpPr>
          <p:nvPr>
            <p:ph type="body" sz="quarter" idx="11" hasCustomPrompt="1"/>
          </p:nvPr>
        </p:nvSpPr>
        <p:spPr>
          <a:xfrm>
            <a:off x="1581152" y="3946637"/>
            <a:ext cx="1313930" cy="205580"/>
          </a:xfrm>
        </p:spPr>
        <p:txBody>
          <a:bodyPr wrap="none" bIns="0"/>
          <a:lstStyle>
            <a:lvl1pPr marL="0" indent="0">
              <a:spcBef>
                <a:spcPts val="0"/>
              </a:spcBef>
              <a:buNone/>
              <a:defRPr sz="1000" b="0" i="0" baseline="0">
                <a:solidFill>
                  <a:srgbClr val="FFFFFF"/>
                </a:solidFill>
                <a:latin typeface="Roboto" pitchFamily="50" charset="0"/>
                <a:ea typeface="Roboto" pitchFamily="50" charset="0"/>
                <a:cs typeface="Roboto" pitchFamily="50" charset="0"/>
              </a:defRPr>
            </a:lvl1pPr>
          </a:lstStyle>
          <a:p>
            <a:pPr lvl="0"/>
            <a:r>
              <a:rPr lang="en-US" dirty="0"/>
              <a:t>YOUR NAME</a:t>
            </a:r>
          </a:p>
        </p:txBody>
      </p:sp>
      <p:sp>
        <p:nvSpPr>
          <p:cNvPr id="13" name="Rectangle 12"/>
          <p:cNvSpPr/>
          <p:nvPr userDrawn="1"/>
        </p:nvSpPr>
        <p:spPr>
          <a:xfrm>
            <a:off x="685798" y="3926347"/>
            <a:ext cx="895352" cy="246221"/>
          </a:xfrm>
          <a:prstGeom prst="rect">
            <a:avLst/>
          </a:prstGeom>
        </p:spPr>
        <p:txBody>
          <a:bodyPr wrap="square">
            <a:spAutoFit/>
          </a:bodyPr>
          <a:lstStyle/>
          <a:p>
            <a:pPr algn="r"/>
            <a:r>
              <a:rPr kumimoji="0" lang="en-US" sz="1000" b="0" i="0" u="none" strike="noStrike" kern="1200" cap="none" spc="0" normalizeH="0" baseline="0" noProof="0" dirty="0">
                <a:ln>
                  <a:noFill/>
                </a:ln>
                <a:solidFill>
                  <a:srgbClr val="FFFFFF"/>
                </a:solidFill>
                <a:effectLst/>
                <a:uLnTx/>
                <a:uFillTx/>
                <a:latin typeface="Roboto Thin" pitchFamily="50" charset="0"/>
                <a:ea typeface="Roboto Thin" pitchFamily="50" charset="0"/>
                <a:cs typeface="Roboto Light"/>
              </a:rPr>
              <a:t>CONTACT:</a:t>
            </a:r>
          </a:p>
        </p:txBody>
      </p:sp>
      <p:sp>
        <p:nvSpPr>
          <p:cNvPr id="19" name="Text Placeholder 11"/>
          <p:cNvSpPr>
            <a:spLocks noGrp="1"/>
          </p:cNvSpPr>
          <p:nvPr>
            <p:ph type="body" sz="quarter" idx="13" hasCustomPrompt="1"/>
          </p:nvPr>
        </p:nvSpPr>
        <p:spPr>
          <a:xfrm>
            <a:off x="1581152" y="4237881"/>
            <a:ext cx="1313930" cy="135727"/>
          </a:xfrm>
        </p:spPr>
        <p:txBody>
          <a:bodyPr wrap="none" bIns="0" anchor="b"/>
          <a:lstStyle>
            <a:lvl1pPr marL="0" indent="0">
              <a:spcBef>
                <a:spcPts val="0"/>
              </a:spcBef>
              <a:buNone/>
              <a:defRPr sz="1000" b="0" i="0" baseline="0">
                <a:solidFill>
                  <a:srgbClr val="FFFFFF"/>
                </a:solidFill>
                <a:latin typeface="Roboto Thin" pitchFamily="50" charset="0"/>
                <a:ea typeface="Roboto Thin" pitchFamily="50" charset="0"/>
                <a:cs typeface="Roboto Thin" pitchFamily="50" charset="0"/>
              </a:defRPr>
            </a:lvl1pPr>
          </a:lstStyle>
          <a:p>
            <a:pPr lvl="0"/>
            <a:r>
              <a:rPr lang="en-US" dirty="0"/>
              <a:t>Email</a:t>
            </a:r>
          </a:p>
        </p:txBody>
      </p:sp>
      <p:sp>
        <p:nvSpPr>
          <p:cNvPr id="20" name="Text Placeholder 11"/>
          <p:cNvSpPr>
            <a:spLocks noGrp="1"/>
          </p:cNvSpPr>
          <p:nvPr>
            <p:ph type="body" sz="quarter" idx="14" hasCustomPrompt="1"/>
          </p:nvPr>
        </p:nvSpPr>
        <p:spPr>
          <a:xfrm>
            <a:off x="1581150" y="4459272"/>
            <a:ext cx="1313930" cy="135727"/>
          </a:xfrm>
        </p:spPr>
        <p:txBody>
          <a:bodyPr wrap="none" bIns="0" anchor="b"/>
          <a:lstStyle>
            <a:lvl1pPr marL="0" indent="0">
              <a:spcBef>
                <a:spcPts val="0"/>
              </a:spcBef>
              <a:buNone/>
              <a:defRPr sz="1000" b="0" i="0" baseline="0">
                <a:solidFill>
                  <a:srgbClr val="FFFFFF"/>
                </a:solidFill>
                <a:latin typeface="Roboto Thin" pitchFamily="50" charset="0"/>
                <a:ea typeface="Roboto Thin" pitchFamily="50" charset="0"/>
                <a:cs typeface="Roboto Thin" pitchFamily="50" charset="0"/>
              </a:defRPr>
            </a:lvl1pPr>
          </a:lstStyle>
          <a:p>
            <a:pPr lvl="0"/>
            <a:r>
              <a:rPr lang="en-US" dirty="0"/>
              <a:t>Phone</a:t>
            </a:r>
          </a:p>
        </p:txBody>
      </p:sp>
      <p:sp>
        <p:nvSpPr>
          <p:cNvPr id="8" name="Rectangle 7"/>
          <p:cNvSpPr/>
          <p:nvPr userDrawn="1"/>
        </p:nvSpPr>
        <p:spPr>
          <a:xfrm>
            <a:off x="0" y="5178677"/>
            <a:ext cx="3162300" cy="4519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ext Placeholder 11"/>
          <p:cNvSpPr>
            <a:spLocks noGrp="1"/>
          </p:cNvSpPr>
          <p:nvPr>
            <p:ph type="body" sz="quarter" idx="16" hasCustomPrompt="1"/>
          </p:nvPr>
        </p:nvSpPr>
        <p:spPr>
          <a:xfrm>
            <a:off x="1581150" y="4680664"/>
            <a:ext cx="1313930" cy="135727"/>
          </a:xfrm>
        </p:spPr>
        <p:txBody>
          <a:bodyPr wrap="none" bIns="0" anchor="b"/>
          <a:lstStyle>
            <a:lvl1pPr marL="0" indent="0">
              <a:spcBef>
                <a:spcPts val="0"/>
              </a:spcBef>
              <a:buNone/>
              <a:defRPr sz="1000" b="0" i="0" baseline="0">
                <a:solidFill>
                  <a:srgbClr val="FFFFFF"/>
                </a:solidFill>
                <a:latin typeface="Roboto Thin" pitchFamily="50" charset="0"/>
                <a:ea typeface="Roboto Thin" pitchFamily="50" charset="0"/>
                <a:cs typeface="Roboto Thin" pitchFamily="50" charset="0"/>
              </a:defRPr>
            </a:lvl1pPr>
          </a:lstStyle>
          <a:p>
            <a:pPr lvl="0"/>
            <a:r>
              <a:rPr lang="en-US" dirty="0"/>
              <a:t>Twitter, </a:t>
            </a:r>
            <a:r>
              <a:rPr lang="en-US" dirty="0" err="1"/>
              <a:t>etc</a:t>
            </a:r>
            <a:endParaRPr lang="en-US" dirty="0"/>
          </a:p>
        </p:txBody>
      </p:sp>
      <p:sp>
        <p:nvSpPr>
          <p:cNvPr id="16" name="Text Placeholder 2"/>
          <p:cNvSpPr>
            <a:spLocks noGrp="1"/>
          </p:cNvSpPr>
          <p:nvPr>
            <p:ph type="body" idx="1" hasCustomPrompt="1"/>
          </p:nvPr>
        </p:nvSpPr>
        <p:spPr>
          <a:xfrm>
            <a:off x="685797" y="2745236"/>
            <a:ext cx="5976259" cy="718178"/>
          </a:xfrm>
        </p:spPr>
        <p:txBody>
          <a:bodyPr anchor="t"/>
          <a:lstStyle>
            <a:lvl1pPr marL="0" indent="0">
              <a:lnSpc>
                <a:spcPct val="80000"/>
              </a:lnSpc>
              <a:spcBef>
                <a:spcPts val="0"/>
              </a:spcBef>
              <a:buNone/>
              <a:defRPr sz="2400" b="0" i="0">
                <a:solidFill>
                  <a:srgbClr val="FFFFFF"/>
                </a:solidFill>
                <a:latin typeface="Roboto Light" charset="0"/>
                <a:ea typeface="Roboto Light" charset="0"/>
                <a:cs typeface="Roboto Light"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 few words that wrap up the presentation.</a:t>
            </a:r>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2" y="5382055"/>
            <a:ext cx="1848679" cy="166339"/>
          </a:xfrm>
          <a:prstGeom prst="rect">
            <a:avLst/>
          </a:prstGeom>
        </p:spPr>
      </p:pic>
      <p:sp>
        <p:nvSpPr>
          <p:cNvPr id="11" name="Text Placeholder 4"/>
          <p:cNvSpPr txBox="1">
            <a:spLocks/>
          </p:cNvSpPr>
          <p:nvPr userDrawn="1"/>
        </p:nvSpPr>
        <p:spPr>
          <a:xfrm>
            <a:off x="2617662" y="4929906"/>
            <a:ext cx="5923087" cy="627028"/>
          </a:xfrm>
          <a:prstGeom prst="rect">
            <a:avLst/>
          </a:prstGeom>
        </p:spPr>
        <p:txBody>
          <a:bodyPr vert="horz" wrap="none" lIns="91440" tIns="45720" rIns="91440" bIns="0" rtlCol="0" anchor="b">
            <a:noAutofit/>
          </a:bodyPr>
          <a:lstStyle>
            <a:lvl1pPr marL="0" indent="0" algn="l" defTabSz="457200" rtl="0" eaLnBrk="1" latinLnBrk="0" hangingPunct="1">
              <a:spcBef>
                <a:spcPts val="0"/>
              </a:spcBef>
              <a:buClr>
                <a:schemeClr val="accent6"/>
              </a:buClr>
              <a:buSzPct val="130000"/>
              <a:buFont typeface="Arial" charset="0"/>
              <a:buNone/>
              <a:defRPr sz="800" b="0" i="0" kern="1200" baseline="0">
                <a:solidFill>
                  <a:srgbClr val="FFFFFF"/>
                </a:solidFill>
                <a:latin typeface="Roboto Thin" pitchFamily="50" charset="0"/>
                <a:ea typeface="Roboto Thin" pitchFamily="50" charset="0"/>
                <a:cs typeface="Roboto Thin" pitchFamily="50" charset="0"/>
              </a:defRPr>
            </a:lvl1pPr>
            <a:lvl2pPr marL="285750" indent="-173038" algn="l" defTabSz="457200" rtl="0" eaLnBrk="1" latinLnBrk="0" hangingPunct="1">
              <a:spcBef>
                <a:spcPts val="300"/>
              </a:spcBef>
              <a:buClr>
                <a:schemeClr val="accent6"/>
              </a:buClr>
              <a:buFont typeface="Arial"/>
              <a:buChar char="–"/>
              <a:tabLst/>
              <a:defRPr sz="1400" b="0" i="0" kern="1200">
                <a:solidFill>
                  <a:schemeClr val="tx1">
                    <a:lumMod val="65000"/>
                    <a:lumOff val="35000"/>
                  </a:schemeClr>
                </a:solidFill>
                <a:latin typeface="Roboto" charset="0"/>
                <a:ea typeface="Roboto" charset="0"/>
                <a:cs typeface="Roboto" charset="0"/>
              </a:defRPr>
            </a:lvl2pPr>
            <a:lvl3pPr marL="1143000" indent="-228600" algn="l" defTabSz="457200" rtl="0" eaLnBrk="1" latinLnBrk="0" hangingPunct="1">
              <a:spcBef>
                <a:spcPct val="20000"/>
              </a:spcBef>
              <a:buFont typeface="Arial"/>
              <a:buChar char="•"/>
              <a:defRPr sz="14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2712" marR="0" lvl="1" indent="0" algn="r" defTabSz="457200" rtl="0" eaLnBrk="1" fontAlgn="base" latinLnBrk="0" hangingPunct="1">
              <a:lnSpc>
                <a:spcPct val="100000"/>
              </a:lnSpc>
              <a:spcBef>
                <a:spcPts val="300"/>
              </a:spcBef>
              <a:spcAft>
                <a:spcPct val="0"/>
              </a:spcAft>
              <a:buClr>
                <a:schemeClr val="accent6"/>
              </a:buClr>
              <a:buSzTx/>
              <a:buFont typeface="Arial"/>
              <a:buNone/>
              <a:tabLst/>
              <a:defRPr/>
            </a:pPr>
            <a:r>
              <a:rPr lang="en-US" sz="600" b="0" i="1" kern="1200" dirty="0">
                <a:solidFill>
                  <a:schemeClr val="bg1"/>
                </a:solidFill>
                <a:effectLst/>
                <a:latin typeface="Roboto Thin" pitchFamily="50" charset="0"/>
                <a:ea typeface="Roboto Thin" pitchFamily="50" charset="0"/>
                <a:cs typeface="Roboto" charset="0"/>
              </a:rPr>
              <a:t>©Copyright 2017 Renaissance Learning, Inc. All rights reserved.</a:t>
            </a:r>
            <a:endParaRPr lang="en-US" sz="600" i="1" dirty="0">
              <a:solidFill>
                <a:schemeClr val="bg1"/>
              </a:solidFill>
              <a:latin typeface="Roboto Thin" pitchFamily="50" charset="0"/>
              <a:ea typeface="Roboto Thin" pitchFamily="50" charset="0"/>
              <a:cs typeface="Avenir Light"/>
            </a:endParaRPr>
          </a:p>
          <a:p>
            <a:pPr marL="112712" lvl="1" indent="0" algn="r">
              <a:buNone/>
            </a:pPr>
            <a:r>
              <a:rPr lang="en-US" sz="600" i="1" dirty="0">
                <a:solidFill>
                  <a:schemeClr val="bg1"/>
                </a:solidFill>
                <a:latin typeface="Roboto Thin" pitchFamily="50" charset="0"/>
                <a:ea typeface="Roboto Thin" pitchFamily="50" charset="0"/>
              </a:rPr>
              <a:t>All logos, designs, and brand names for Renaissance products and services are trademarks of Renaissance Learning, Inc., </a:t>
            </a:r>
          </a:p>
          <a:p>
            <a:pPr marL="112712" lvl="1" indent="0" algn="r">
              <a:buNone/>
            </a:pPr>
            <a:r>
              <a:rPr lang="en-US" sz="600" i="1" dirty="0">
                <a:solidFill>
                  <a:schemeClr val="bg1"/>
                </a:solidFill>
                <a:latin typeface="Roboto Thin" pitchFamily="50" charset="0"/>
                <a:ea typeface="Roboto Thin" pitchFamily="50" charset="0"/>
              </a:rPr>
              <a:t>and its subsidiaries, registered, common law, or pending registration in the United States and other countries.</a:t>
            </a:r>
          </a:p>
        </p:txBody>
      </p:sp>
      <p:sp>
        <p:nvSpPr>
          <p:cNvPr id="23" name="TextBox 22"/>
          <p:cNvSpPr txBox="1"/>
          <p:nvPr userDrawn="1"/>
        </p:nvSpPr>
        <p:spPr>
          <a:xfrm>
            <a:off x="4507831" y="5380879"/>
            <a:ext cx="4387515" cy="215444"/>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78A7F635-4A98-6D49-9803-4235B036E89E}" type="slidenum">
              <a:rPr lang="en-US" sz="800" smtClean="0">
                <a:solidFill>
                  <a:schemeClr val="bg1"/>
                </a:solidFill>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sz="650" i="1" dirty="0">
              <a:solidFill>
                <a:schemeClr val="bg1"/>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1233968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ank you only">
    <p:bg>
      <p:bgPr>
        <a:solidFill>
          <a:schemeClr val="accent3"/>
        </a:solidFill>
        <a:effectLst/>
      </p:bgPr>
    </p:bg>
    <p:spTree>
      <p:nvGrpSpPr>
        <p:cNvPr id="1" name=""/>
        <p:cNvGrpSpPr/>
        <p:nvPr/>
      </p:nvGrpSpPr>
      <p:grpSpPr>
        <a:xfrm>
          <a:off x="0" y="0"/>
          <a:ext cx="0" cy="0"/>
          <a:chOff x="0" y="0"/>
          <a:chExt cx="0" cy="0"/>
        </a:xfrm>
      </p:grpSpPr>
      <p:sp>
        <p:nvSpPr>
          <p:cNvPr id="8" name="Rectangle 7"/>
          <p:cNvSpPr/>
          <p:nvPr userDrawn="1"/>
        </p:nvSpPr>
        <p:spPr>
          <a:xfrm>
            <a:off x="188684" y="5178677"/>
            <a:ext cx="2781300" cy="451901"/>
          </a:xfrm>
          <a:prstGeom prst="rect">
            <a:avLst/>
          </a:prstGeom>
          <a:solidFill>
            <a:srgbClr val="FD860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itle 1"/>
          <p:cNvSpPr>
            <a:spLocks noGrp="1"/>
          </p:cNvSpPr>
          <p:nvPr>
            <p:ph type="ctrTitle" hasCustomPrompt="1"/>
          </p:nvPr>
        </p:nvSpPr>
        <p:spPr>
          <a:xfrm>
            <a:off x="685798" y="2023710"/>
            <a:ext cx="6226568" cy="976881"/>
          </a:xfrm>
        </p:spPr>
        <p:txBody>
          <a:bodyPr/>
          <a:lstStyle>
            <a:lvl1pPr algn="l">
              <a:defRPr sz="6600" spc="100" baseline="0">
                <a:solidFill>
                  <a:srgbClr val="FFFFFF"/>
                </a:solidFill>
              </a:defRPr>
            </a:lvl1pPr>
          </a:lstStyle>
          <a:p>
            <a:r>
              <a:rPr lang="en-US" dirty="0"/>
              <a:t>Thank you!</a:t>
            </a:r>
          </a:p>
        </p:txBody>
      </p:sp>
      <p:sp>
        <p:nvSpPr>
          <p:cNvPr id="16" name="Text Placeholder 2"/>
          <p:cNvSpPr>
            <a:spLocks noGrp="1"/>
          </p:cNvSpPr>
          <p:nvPr>
            <p:ph type="body" idx="1" hasCustomPrompt="1"/>
          </p:nvPr>
        </p:nvSpPr>
        <p:spPr>
          <a:xfrm>
            <a:off x="685798" y="3094248"/>
            <a:ext cx="5693228" cy="718178"/>
          </a:xfrm>
        </p:spPr>
        <p:txBody>
          <a:bodyPr anchor="t"/>
          <a:lstStyle>
            <a:lvl1pPr marL="0" indent="0">
              <a:lnSpc>
                <a:spcPct val="80000"/>
              </a:lnSpc>
              <a:spcBef>
                <a:spcPts val="0"/>
              </a:spcBef>
              <a:buNone/>
              <a:defRPr sz="2400" b="0" i="0">
                <a:solidFill>
                  <a:schemeClr val="tx1"/>
                </a:solidFill>
                <a:latin typeface="Roboto Light" charset="0"/>
                <a:ea typeface="Roboto Light" charset="0"/>
                <a:cs typeface="Roboto Light"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 few words that wrap up the presentation.</a:t>
            </a:r>
          </a:p>
        </p:txBody>
      </p:sp>
      <p:cxnSp>
        <p:nvCxnSpPr>
          <p:cNvPr id="10" name="Straight Connector 9"/>
          <p:cNvCxnSpPr/>
          <p:nvPr userDrawn="1"/>
        </p:nvCxnSpPr>
        <p:spPr>
          <a:xfrm>
            <a:off x="685798" y="3929369"/>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2" y="5382055"/>
            <a:ext cx="1848679" cy="166339"/>
          </a:xfrm>
          <a:prstGeom prst="rect">
            <a:avLst/>
          </a:prstGeom>
        </p:spPr>
      </p:pic>
      <p:sp>
        <p:nvSpPr>
          <p:cNvPr id="14" name="TextBox 13"/>
          <p:cNvSpPr txBox="1"/>
          <p:nvPr userDrawn="1"/>
        </p:nvSpPr>
        <p:spPr>
          <a:xfrm>
            <a:off x="4507831" y="5380879"/>
            <a:ext cx="4387515" cy="215444"/>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78A7F635-4A98-6D49-9803-4235B036E89E}" type="slidenum">
              <a:rPr lang="en-US" sz="800" smtClean="0">
                <a:solidFill>
                  <a:schemeClr val="bg1"/>
                </a:solidFill>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sz="650" i="1" dirty="0">
              <a:solidFill>
                <a:schemeClr val="bg1"/>
              </a:solidFill>
              <a:latin typeface="Roboto Thin" pitchFamily="50" charset="0"/>
              <a:ea typeface="Roboto Thin" pitchFamily="50" charset="0"/>
              <a:cs typeface="Avenir Light"/>
            </a:endParaRPr>
          </a:p>
        </p:txBody>
      </p:sp>
      <p:sp>
        <p:nvSpPr>
          <p:cNvPr id="21" name="Text Placeholder 4"/>
          <p:cNvSpPr txBox="1">
            <a:spLocks/>
          </p:cNvSpPr>
          <p:nvPr userDrawn="1"/>
        </p:nvSpPr>
        <p:spPr>
          <a:xfrm>
            <a:off x="2617662" y="4929906"/>
            <a:ext cx="5923087" cy="627028"/>
          </a:xfrm>
          <a:prstGeom prst="rect">
            <a:avLst/>
          </a:prstGeom>
        </p:spPr>
        <p:txBody>
          <a:bodyPr vert="horz" wrap="none" lIns="91440" tIns="45720" rIns="91440" bIns="0" rtlCol="0" anchor="b">
            <a:noAutofit/>
          </a:bodyPr>
          <a:lstStyle>
            <a:lvl1pPr marL="0" indent="0" algn="l" defTabSz="457200" rtl="0" eaLnBrk="1" latinLnBrk="0" hangingPunct="1">
              <a:spcBef>
                <a:spcPts val="0"/>
              </a:spcBef>
              <a:buClr>
                <a:schemeClr val="accent6"/>
              </a:buClr>
              <a:buSzPct val="130000"/>
              <a:buFont typeface="Arial" charset="0"/>
              <a:buNone/>
              <a:defRPr sz="800" b="0" i="0" kern="1200" baseline="0">
                <a:solidFill>
                  <a:srgbClr val="FFFFFF"/>
                </a:solidFill>
                <a:latin typeface="Roboto Thin" pitchFamily="50" charset="0"/>
                <a:ea typeface="Roboto Thin" pitchFamily="50" charset="0"/>
                <a:cs typeface="Roboto Thin" pitchFamily="50" charset="0"/>
              </a:defRPr>
            </a:lvl1pPr>
            <a:lvl2pPr marL="285750" indent="-173038" algn="l" defTabSz="457200" rtl="0" eaLnBrk="1" latinLnBrk="0" hangingPunct="1">
              <a:spcBef>
                <a:spcPts val="300"/>
              </a:spcBef>
              <a:buClr>
                <a:schemeClr val="accent6"/>
              </a:buClr>
              <a:buFont typeface="Arial"/>
              <a:buChar char="–"/>
              <a:tabLst/>
              <a:defRPr sz="1400" b="0" i="0" kern="1200">
                <a:solidFill>
                  <a:schemeClr val="tx1">
                    <a:lumMod val="65000"/>
                    <a:lumOff val="35000"/>
                  </a:schemeClr>
                </a:solidFill>
                <a:latin typeface="Roboto" charset="0"/>
                <a:ea typeface="Roboto" charset="0"/>
                <a:cs typeface="Roboto" charset="0"/>
              </a:defRPr>
            </a:lvl2pPr>
            <a:lvl3pPr marL="1143000" indent="-228600" algn="l" defTabSz="457200" rtl="0" eaLnBrk="1" latinLnBrk="0" hangingPunct="1">
              <a:spcBef>
                <a:spcPct val="20000"/>
              </a:spcBef>
              <a:buFont typeface="Arial"/>
              <a:buChar char="•"/>
              <a:defRPr sz="14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2712" marR="0" lvl="1" indent="0" algn="r" defTabSz="457200" rtl="0" eaLnBrk="1" fontAlgn="base" latinLnBrk="0" hangingPunct="1">
              <a:lnSpc>
                <a:spcPct val="100000"/>
              </a:lnSpc>
              <a:spcBef>
                <a:spcPts val="300"/>
              </a:spcBef>
              <a:spcAft>
                <a:spcPct val="0"/>
              </a:spcAft>
              <a:buClr>
                <a:schemeClr val="accent6"/>
              </a:buClr>
              <a:buSzTx/>
              <a:buFont typeface="Arial"/>
              <a:buNone/>
              <a:tabLst/>
              <a:defRPr/>
            </a:pPr>
            <a:r>
              <a:rPr lang="en-US" sz="600" b="0" i="1" kern="1200" dirty="0">
                <a:solidFill>
                  <a:schemeClr val="bg1"/>
                </a:solidFill>
                <a:effectLst/>
                <a:latin typeface="Roboto Thin" pitchFamily="50" charset="0"/>
                <a:ea typeface="Roboto Thin" pitchFamily="50" charset="0"/>
                <a:cs typeface="Roboto" charset="0"/>
              </a:rPr>
              <a:t>©Copyright 2017 Renaissance Learning, Inc. All rights reserved.</a:t>
            </a:r>
            <a:endParaRPr lang="en-US" sz="600" i="1" dirty="0">
              <a:solidFill>
                <a:schemeClr val="bg1"/>
              </a:solidFill>
              <a:latin typeface="Roboto Thin" pitchFamily="50" charset="0"/>
              <a:ea typeface="Roboto Thin" pitchFamily="50" charset="0"/>
              <a:cs typeface="Avenir Light"/>
            </a:endParaRPr>
          </a:p>
          <a:p>
            <a:pPr marL="112712" lvl="1" indent="0" algn="r">
              <a:buNone/>
            </a:pPr>
            <a:r>
              <a:rPr lang="en-US" sz="600" i="1" dirty="0">
                <a:solidFill>
                  <a:schemeClr val="bg1"/>
                </a:solidFill>
                <a:latin typeface="Roboto Thin" pitchFamily="50" charset="0"/>
                <a:ea typeface="Roboto Thin" pitchFamily="50" charset="0"/>
              </a:rPr>
              <a:t>All logos, designs, and brand names for Renaissance products and services are trademarks of Renaissance Learning, Inc., </a:t>
            </a:r>
          </a:p>
          <a:p>
            <a:pPr marL="112712" lvl="1" indent="0" algn="r">
              <a:buNone/>
            </a:pPr>
            <a:r>
              <a:rPr lang="en-US" sz="600" i="1" dirty="0">
                <a:solidFill>
                  <a:schemeClr val="bg1"/>
                </a:solidFill>
                <a:latin typeface="Roboto Thin" pitchFamily="50" charset="0"/>
                <a:ea typeface="Roboto Thin" pitchFamily="50" charset="0"/>
              </a:rPr>
              <a:t>and its subsidiaries, registered, common law, or pending registration in the United States and other countries.</a:t>
            </a:r>
          </a:p>
        </p:txBody>
      </p:sp>
    </p:spTree>
    <p:extLst>
      <p:ext uri="{BB962C8B-B14F-4D97-AF65-F5344CB8AC3E}">
        <p14:creationId xmlns:p14="http://schemas.microsoft.com/office/powerpoint/2010/main" val="18422720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ontent Heavy w/o Logo">
    <p:spTree>
      <p:nvGrpSpPr>
        <p:cNvPr id="1" name=""/>
        <p:cNvGrpSpPr/>
        <p:nvPr/>
      </p:nvGrpSpPr>
      <p:grpSpPr>
        <a:xfrm>
          <a:off x="0" y="0"/>
          <a:ext cx="0" cy="0"/>
          <a:chOff x="0" y="0"/>
          <a:chExt cx="0" cy="0"/>
        </a:xfrm>
      </p:grpSpPr>
      <p:sp>
        <p:nvSpPr>
          <p:cNvPr id="5" name="TextBox 4"/>
          <p:cNvSpPr txBox="1"/>
          <p:nvPr userDrawn="1"/>
        </p:nvSpPr>
        <p:spPr>
          <a:xfrm>
            <a:off x="4507831" y="5380879"/>
            <a:ext cx="4387515" cy="215444"/>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650" i="1" kern="1200" dirty="0">
                <a:solidFill>
                  <a:schemeClr val="tx1">
                    <a:lumMod val="90000"/>
                    <a:lumOff val="10000"/>
                  </a:schemeClr>
                </a:solidFill>
                <a:effectLst/>
                <a:latin typeface="Roboto Thin" pitchFamily="50" charset="0"/>
                <a:ea typeface="Roboto Thin" pitchFamily="50" charset="0"/>
                <a:cs typeface="+mn-cs"/>
              </a:rPr>
              <a:t>©Copyright 2017 Renaissance Learning, Inc. All rights reserved.       </a:t>
            </a:r>
            <a:r>
              <a:rPr lang="en-US" sz="800" dirty="0">
                <a:solidFill>
                  <a:schemeClr val="tx1">
                    <a:lumMod val="90000"/>
                    <a:lumOff val="10000"/>
                  </a:schemeClr>
                </a:solidFill>
              </a:rPr>
              <a:t> </a:t>
            </a:r>
            <a:fld id="{78A7F635-4A98-6D49-9803-4235B036E89E}" type="slidenum">
              <a:rPr lang="en-US" sz="800" smtClean="0">
                <a:solidFill>
                  <a:schemeClr val="tx1">
                    <a:lumMod val="90000"/>
                    <a:lumOff val="10000"/>
                  </a:schemeClr>
                </a:solidFill>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sz="650" i="1" dirty="0">
              <a:solidFill>
                <a:schemeClr val="tx1">
                  <a:lumMod val="90000"/>
                  <a:lumOff val="10000"/>
                </a:schemeClr>
              </a:solidFill>
              <a:latin typeface="Roboto Thin" pitchFamily="50" charset="0"/>
              <a:ea typeface="Roboto Thin" pitchFamily="50" charset="0"/>
              <a:cs typeface="Avenir Light"/>
            </a:endParaRPr>
          </a:p>
        </p:txBody>
      </p:sp>
      <p:pic>
        <p:nvPicPr>
          <p:cNvPr id="4" name="Picture 2" descr="\\wrpwi\rligraph\GRAPHIC FILES\Art\Company Logos\2016 Rebrand Logos\png\Renaissanc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1810" y="5374640"/>
            <a:ext cx="1827078" cy="163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998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00B0F0"/>
        </a:solidFill>
        <a:effectLst/>
      </p:bgPr>
    </p:bg>
    <p:spTree>
      <p:nvGrpSpPr>
        <p:cNvPr id="1" name=""/>
        <p:cNvGrpSpPr/>
        <p:nvPr/>
      </p:nvGrpSpPr>
      <p:grpSpPr>
        <a:xfrm>
          <a:off x="0" y="0"/>
          <a:ext cx="0" cy="0"/>
          <a:chOff x="0" y="0"/>
          <a:chExt cx="0" cy="0"/>
        </a:xfrm>
      </p:grpSpPr>
      <p:sp>
        <p:nvSpPr>
          <p:cNvPr id="8" name="Rectangle 7"/>
          <p:cNvSpPr/>
          <p:nvPr userDrawn="1"/>
        </p:nvSpPr>
        <p:spPr>
          <a:xfrm>
            <a:off x="141517" y="5165124"/>
            <a:ext cx="2914274" cy="45190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Title 1"/>
          <p:cNvSpPr>
            <a:spLocks noGrp="1"/>
          </p:cNvSpPr>
          <p:nvPr>
            <p:ph type="ctrTitle" hasCustomPrompt="1"/>
          </p:nvPr>
        </p:nvSpPr>
        <p:spPr>
          <a:xfrm>
            <a:off x="673465" y="1035541"/>
            <a:ext cx="4162007" cy="1910247"/>
          </a:xfrm>
        </p:spPr>
        <p:txBody>
          <a:bodyPr anchor="b"/>
          <a:lstStyle>
            <a:lvl1pPr algn="l">
              <a:lnSpc>
                <a:spcPct val="100000"/>
              </a:lnSpc>
              <a:defRPr sz="5000" spc="100" baseline="0">
                <a:solidFill>
                  <a:schemeClr val="bg1">
                    <a:lumMod val="95000"/>
                  </a:schemeClr>
                </a:solidFill>
              </a:defRPr>
            </a:lvl1pPr>
          </a:lstStyle>
          <a:p>
            <a:r>
              <a:rPr lang="en-US" dirty="0"/>
              <a:t>The title of the doc</a:t>
            </a:r>
          </a:p>
        </p:txBody>
      </p:sp>
      <p:sp>
        <p:nvSpPr>
          <p:cNvPr id="28" name="Text Placeholder 3"/>
          <p:cNvSpPr>
            <a:spLocks noGrp="1"/>
          </p:cNvSpPr>
          <p:nvPr>
            <p:ph type="body" sz="quarter" idx="34" hasCustomPrompt="1"/>
          </p:nvPr>
        </p:nvSpPr>
        <p:spPr>
          <a:xfrm>
            <a:off x="704461" y="3024832"/>
            <a:ext cx="3693640" cy="461665"/>
          </a:xfrm>
          <a:noFill/>
          <a:effectLst/>
        </p:spPr>
        <p:txBody>
          <a:bodyPr wrap="square">
            <a:noAutofit/>
          </a:bodyPr>
          <a:lstStyle>
            <a:lvl1pPr marL="0" indent="0" algn="l">
              <a:buNone/>
              <a:defRPr sz="2400" b="0" i="0" baseline="0">
                <a:solidFill>
                  <a:schemeClr val="bg1"/>
                </a:solidFill>
                <a:latin typeface="Roboto Light" charset="0"/>
                <a:ea typeface="Roboto Light" charset="0"/>
                <a:cs typeface="Roboto Light" charset="0"/>
              </a:defRPr>
            </a:lvl1pPr>
          </a:lstStyle>
          <a:p>
            <a:pPr lvl="0"/>
            <a:r>
              <a:rPr lang="en-US" dirty="0"/>
              <a:t>This is some subtitle stuff</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2" y="5382055"/>
            <a:ext cx="1848679" cy="166339"/>
          </a:xfrm>
          <a:prstGeom prst="rect">
            <a:avLst/>
          </a:prstGeom>
        </p:spPr>
      </p:pic>
    </p:spTree>
    <p:extLst>
      <p:ext uri="{BB962C8B-B14F-4D97-AF65-F5344CB8AC3E}">
        <p14:creationId xmlns:p14="http://schemas.microsoft.com/office/powerpoint/2010/main" val="1691913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red">
    <p:bg>
      <p:bgPr>
        <a:solidFill>
          <a:srgbClr val="FD860F"/>
        </a:solidFill>
        <a:effectLst/>
      </p:bgPr>
    </p:bg>
    <p:spTree>
      <p:nvGrpSpPr>
        <p:cNvPr id="1" name=""/>
        <p:cNvGrpSpPr/>
        <p:nvPr/>
      </p:nvGrpSpPr>
      <p:grpSpPr>
        <a:xfrm>
          <a:off x="0" y="0"/>
          <a:ext cx="0" cy="0"/>
          <a:chOff x="0" y="0"/>
          <a:chExt cx="0" cy="0"/>
        </a:xfrm>
      </p:grpSpPr>
      <p:sp>
        <p:nvSpPr>
          <p:cNvPr id="8" name="Rectangle 7"/>
          <p:cNvSpPr/>
          <p:nvPr userDrawn="1"/>
        </p:nvSpPr>
        <p:spPr>
          <a:xfrm>
            <a:off x="152400" y="5178677"/>
            <a:ext cx="2997200" cy="451901"/>
          </a:xfrm>
          <a:prstGeom prst="rect">
            <a:avLst/>
          </a:prstGeom>
          <a:solidFill>
            <a:srgbClr val="FD860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Text Placeholder 3"/>
          <p:cNvSpPr>
            <a:spLocks noGrp="1"/>
          </p:cNvSpPr>
          <p:nvPr>
            <p:ph type="body" sz="quarter" idx="34" hasCustomPrompt="1"/>
          </p:nvPr>
        </p:nvSpPr>
        <p:spPr>
          <a:xfrm>
            <a:off x="704460" y="2930840"/>
            <a:ext cx="7753739" cy="461665"/>
          </a:xfrm>
          <a:solidFill>
            <a:schemeClr val="accent3"/>
          </a:solidFill>
          <a:effectLst/>
        </p:spPr>
        <p:txBody>
          <a:bodyPr wrap="square">
            <a:noAutofit/>
          </a:bodyPr>
          <a:lstStyle>
            <a:lvl1pPr marL="0" indent="0" algn="l">
              <a:buNone/>
              <a:defRPr sz="24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7" name="Title 1"/>
          <p:cNvSpPr>
            <a:spLocks noGrp="1"/>
          </p:cNvSpPr>
          <p:nvPr>
            <p:ph type="ctrTitle" hasCustomPrompt="1"/>
          </p:nvPr>
        </p:nvSpPr>
        <p:spPr>
          <a:xfrm>
            <a:off x="685800" y="887745"/>
            <a:ext cx="7772400" cy="1910247"/>
          </a:xfrm>
        </p:spPr>
        <p:txBody>
          <a:bodyPr anchor="b"/>
          <a:lstStyle>
            <a:lvl1pPr algn="l">
              <a:lnSpc>
                <a:spcPct val="100000"/>
              </a:lnSpc>
              <a:defRPr sz="5000" spc="100" baseline="0">
                <a:solidFill>
                  <a:schemeClr val="bg1">
                    <a:lumMod val="95000"/>
                  </a:schemeClr>
                </a:solidFill>
              </a:defRPr>
            </a:lvl1pPr>
          </a:lstStyle>
          <a:p>
            <a:r>
              <a:rPr lang="en-US" dirty="0"/>
              <a:t>The title of the doc, two lines is OK</a:t>
            </a:r>
          </a:p>
        </p:txBody>
      </p:sp>
      <p:sp>
        <p:nvSpPr>
          <p:cNvPr id="20" name="Text Placeholder 11"/>
          <p:cNvSpPr>
            <a:spLocks noGrp="1"/>
          </p:cNvSpPr>
          <p:nvPr>
            <p:ph type="body" sz="quarter" idx="11" hasCustomPrompt="1"/>
          </p:nvPr>
        </p:nvSpPr>
        <p:spPr>
          <a:xfrm>
            <a:off x="704461" y="4083262"/>
            <a:ext cx="1313930" cy="205580"/>
          </a:xfrm>
        </p:spPr>
        <p:txBody>
          <a:bodyPr wrap="none" bIns="0"/>
          <a:lstStyle>
            <a:lvl1pPr marL="0" indent="0">
              <a:spcBef>
                <a:spcPts val="0"/>
              </a:spcBef>
              <a:buNone/>
              <a:defRPr sz="1050" b="0" i="0" baseline="0">
                <a:solidFill>
                  <a:srgbClr val="FFFFFF"/>
                </a:solidFill>
                <a:latin typeface="Roboto" charset="0"/>
                <a:ea typeface="Roboto" charset="0"/>
                <a:cs typeface="Roboto" charset="0"/>
              </a:defRPr>
            </a:lvl1pPr>
          </a:lstStyle>
          <a:p>
            <a:pPr lvl="0"/>
            <a:r>
              <a:rPr lang="en-US" dirty="0"/>
              <a:t>Insert Your Name</a:t>
            </a:r>
          </a:p>
        </p:txBody>
      </p:sp>
      <p:sp>
        <p:nvSpPr>
          <p:cNvPr id="21" name="Text Placeholder 11"/>
          <p:cNvSpPr>
            <a:spLocks noGrp="1"/>
          </p:cNvSpPr>
          <p:nvPr>
            <p:ph type="body" sz="quarter" idx="12" hasCustomPrompt="1"/>
          </p:nvPr>
        </p:nvSpPr>
        <p:spPr>
          <a:xfrm>
            <a:off x="704460" y="3910420"/>
            <a:ext cx="714997" cy="171377"/>
          </a:xfrm>
        </p:spPr>
        <p:txBody>
          <a:bodyPr wrap="none" bIns="0" anchor="t"/>
          <a:lstStyle>
            <a:lvl1pPr marL="0" indent="0">
              <a:lnSpc>
                <a:spcPct val="80000"/>
              </a:lnSpc>
              <a:spcBef>
                <a:spcPts val="0"/>
              </a:spcBef>
              <a:buNone/>
              <a:defRPr sz="1050" b="0" i="0" baseline="0">
                <a:solidFill>
                  <a:srgbClr val="FFFFFF"/>
                </a:solidFill>
                <a:latin typeface="Roboto" charset="0"/>
                <a:ea typeface="Roboto" charset="0"/>
                <a:cs typeface="Roboto" charset="0"/>
              </a:defRPr>
            </a:lvl1pPr>
          </a:lstStyle>
          <a:p>
            <a:pPr lvl="0"/>
            <a:r>
              <a:rPr lang="en-US" dirty="0"/>
              <a:t>MM/DD/YY</a:t>
            </a:r>
          </a:p>
        </p:txBody>
      </p:sp>
      <p:sp>
        <p:nvSpPr>
          <p:cNvPr id="28" name="Text Placeholder 11"/>
          <p:cNvSpPr>
            <a:spLocks noGrp="1"/>
          </p:cNvSpPr>
          <p:nvPr>
            <p:ph type="body" sz="quarter" idx="13" hasCustomPrompt="1"/>
          </p:nvPr>
        </p:nvSpPr>
        <p:spPr>
          <a:xfrm>
            <a:off x="704461" y="4331024"/>
            <a:ext cx="1313930" cy="135727"/>
          </a:xfrm>
        </p:spPr>
        <p:txBody>
          <a:bodyPr wrap="none" bIns="0" anchor="b"/>
          <a:lstStyle>
            <a:lvl1pPr marL="0" indent="0">
              <a:spcBef>
                <a:spcPts val="0"/>
              </a:spcBef>
              <a:buNone/>
              <a:defRPr sz="1050" b="0" i="0" baseline="0">
                <a:solidFill>
                  <a:srgbClr val="FFFFFF"/>
                </a:solidFill>
                <a:latin typeface="Roboto" charset="0"/>
                <a:ea typeface="Roboto" charset="0"/>
                <a:cs typeface="Roboto" charset="0"/>
              </a:defRPr>
            </a:lvl1pPr>
          </a:lstStyle>
          <a:p>
            <a:pPr lvl="0"/>
            <a:r>
              <a:rPr lang="en-US" dirty="0"/>
              <a:t>Insert Your Name</a:t>
            </a:r>
          </a:p>
        </p:txBody>
      </p:sp>
      <p:sp>
        <p:nvSpPr>
          <p:cNvPr id="29" name="Text Placeholder 11"/>
          <p:cNvSpPr>
            <a:spLocks noGrp="1"/>
          </p:cNvSpPr>
          <p:nvPr>
            <p:ph type="body" sz="quarter" idx="14" hasCustomPrompt="1"/>
          </p:nvPr>
        </p:nvSpPr>
        <p:spPr>
          <a:xfrm>
            <a:off x="704461" y="4488688"/>
            <a:ext cx="1313930" cy="135727"/>
          </a:xfrm>
        </p:spPr>
        <p:txBody>
          <a:bodyPr wrap="none" bIns="0" anchor="b"/>
          <a:lstStyle>
            <a:lvl1pPr marL="0" indent="0">
              <a:spcBef>
                <a:spcPts val="0"/>
              </a:spcBef>
              <a:buNone/>
              <a:defRPr sz="1050" b="0" i="0" baseline="0">
                <a:solidFill>
                  <a:srgbClr val="FFFFFF"/>
                </a:solidFill>
                <a:latin typeface="Roboto" charset="0"/>
                <a:ea typeface="Roboto" charset="0"/>
                <a:cs typeface="Roboto" charset="0"/>
              </a:defRPr>
            </a:lvl1pPr>
          </a:lstStyle>
          <a:p>
            <a:pPr lvl="0"/>
            <a:r>
              <a:rPr lang="en-US" dirty="0"/>
              <a:t>Insert Your Name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2" y="5382055"/>
            <a:ext cx="1848679" cy="166339"/>
          </a:xfrm>
          <a:prstGeom prst="rect">
            <a:avLst/>
          </a:prstGeom>
        </p:spPr>
      </p:pic>
    </p:spTree>
    <p:extLst>
      <p:ext uri="{BB962C8B-B14F-4D97-AF65-F5344CB8AC3E}">
        <p14:creationId xmlns:p14="http://schemas.microsoft.com/office/powerpoint/2010/main" val="325931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ur tea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0" y="128850"/>
            <a:ext cx="7980380" cy="952500"/>
          </a:xfrm>
        </p:spPr>
        <p:txBody>
          <a:bodyPr/>
          <a:lstStyle>
            <a:lvl1pPr>
              <a:defRPr sz="3200" spc="100" baseline="0"/>
            </a:lvl1pPr>
          </a:lstStyle>
          <a:p>
            <a:r>
              <a:rPr lang="en-US" dirty="0"/>
              <a:t>Our team</a:t>
            </a:r>
          </a:p>
        </p:txBody>
      </p:sp>
      <p:sp>
        <p:nvSpPr>
          <p:cNvPr id="5" name="Text Placeholder 4"/>
          <p:cNvSpPr>
            <a:spLocks noGrp="1"/>
          </p:cNvSpPr>
          <p:nvPr>
            <p:ph type="body" sz="quarter" idx="10" hasCustomPrompt="1"/>
          </p:nvPr>
        </p:nvSpPr>
        <p:spPr>
          <a:xfrm>
            <a:off x="581810" y="3935378"/>
            <a:ext cx="1868961" cy="1071562"/>
          </a:xfrm>
        </p:spPr>
        <p:txBody>
          <a:bodyPr anchor="t"/>
          <a:lstStyle>
            <a:lvl1pPr marL="0" indent="0" algn="ctr">
              <a:buNone/>
              <a:defRPr sz="1100" b="0" baseline="0">
                <a:solidFill>
                  <a:schemeClr val="tx1"/>
                </a:solidFill>
                <a:latin typeface="Roboto Thin" pitchFamily="50" charset="0"/>
                <a:ea typeface="Roboto Thin" pitchFamily="50" charset="0"/>
                <a:cs typeface="Roboto Thin" pitchFamily="50" charset="0"/>
              </a:defRPr>
            </a:lvl1pPr>
          </a:lstStyle>
          <a:p>
            <a:pPr lvl="0"/>
            <a:r>
              <a:rPr lang="en-US" dirty="0"/>
              <a:t>A few sentence bio should go here. One or two sentences max though, not too much.</a:t>
            </a:r>
          </a:p>
        </p:txBody>
      </p:sp>
      <p:sp>
        <p:nvSpPr>
          <p:cNvPr id="13" name="Text Placeholder 4"/>
          <p:cNvSpPr>
            <a:spLocks noGrp="1"/>
          </p:cNvSpPr>
          <p:nvPr>
            <p:ph type="body" sz="quarter" idx="13" hasCustomPrompt="1"/>
          </p:nvPr>
        </p:nvSpPr>
        <p:spPr>
          <a:xfrm>
            <a:off x="581810" y="3267408"/>
            <a:ext cx="1868961" cy="403463"/>
          </a:xfrm>
        </p:spPr>
        <p:txBody>
          <a:bodyPr anchor="b"/>
          <a:lstStyle>
            <a:lvl1pPr marL="0" indent="0" algn="ctr">
              <a:buNone/>
              <a:defRPr sz="1400" b="1" baseline="0">
                <a:solidFill>
                  <a:schemeClr val="tx1"/>
                </a:solidFill>
                <a:latin typeface="Roboto Black" pitchFamily="50" charset="0"/>
                <a:ea typeface="Roboto Black" pitchFamily="50" charset="0"/>
                <a:cs typeface="Roboto Black" pitchFamily="50" charset="0"/>
              </a:defRPr>
            </a:lvl1pPr>
          </a:lstStyle>
          <a:p>
            <a:pPr lvl="0"/>
            <a:r>
              <a:rPr lang="en-US" dirty="0"/>
              <a:t>JOHN DOE</a:t>
            </a:r>
          </a:p>
        </p:txBody>
      </p:sp>
      <p:sp>
        <p:nvSpPr>
          <p:cNvPr id="26" name="Text Placeholder 4"/>
          <p:cNvSpPr>
            <a:spLocks noGrp="1"/>
          </p:cNvSpPr>
          <p:nvPr>
            <p:ph type="body" sz="quarter" idx="14" hasCustomPrompt="1"/>
          </p:nvPr>
        </p:nvSpPr>
        <p:spPr>
          <a:xfrm>
            <a:off x="2624041" y="3935378"/>
            <a:ext cx="1868961" cy="1071562"/>
          </a:xfrm>
        </p:spPr>
        <p:txBody>
          <a:bodyPr anchor="t"/>
          <a:lstStyle>
            <a:lvl1pPr marL="0" indent="0" algn="ctr">
              <a:buNone/>
              <a:defRPr lang="en-US" sz="1100" b="0" i="0" kern="1200" baseline="0" dirty="0">
                <a:solidFill>
                  <a:schemeClr val="tx1"/>
                </a:solidFill>
                <a:latin typeface="Roboto Thin" pitchFamily="50" charset="0"/>
                <a:ea typeface="Roboto Thin" pitchFamily="50" charset="0"/>
                <a:cs typeface="Roboto Thin" pitchFamily="50" charset="0"/>
              </a:defRPr>
            </a:lvl1pPr>
          </a:lstStyle>
          <a:p>
            <a:pPr lvl="0"/>
            <a:r>
              <a:rPr lang="en-US" dirty="0"/>
              <a:t>A few sentence bio should go here. One or two sentences max though, not too much.</a:t>
            </a:r>
          </a:p>
        </p:txBody>
      </p:sp>
      <p:sp>
        <p:nvSpPr>
          <p:cNvPr id="27" name="Text Placeholder 4"/>
          <p:cNvSpPr>
            <a:spLocks noGrp="1"/>
          </p:cNvSpPr>
          <p:nvPr>
            <p:ph type="body" sz="quarter" idx="15" hasCustomPrompt="1"/>
          </p:nvPr>
        </p:nvSpPr>
        <p:spPr>
          <a:xfrm>
            <a:off x="2622579" y="3267408"/>
            <a:ext cx="1868961" cy="403463"/>
          </a:xfrm>
        </p:spPr>
        <p:txBody>
          <a:bodyPr anchor="b"/>
          <a:lstStyle>
            <a:lvl1pPr marL="0" indent="0" algn="ctr">
              <a:buNone/>
              <a:defRPr lang="en-US" sz="1400" b="1" i="0" kern="1200" baseline="0" dirty="0">
                <a:solidFill>
                  <a:schemeClr val="tx1"/>
                </a:solidFill>
                <a:latin typeface="Roboto Black" pitchFamily="50" charset="0"/>
                <a:ea typeface="Roboto Black" pitchFamily="50" charset="0"/>
                <a:cs typeface="Roboto Black" pitchFamily="50" charset="0"/>
              </a:defRPr>
            </a:lvl1pPr>
          </a:lstStyle>
          <a:p>
            <a:pPr lvl="0"/>
            <a:r>
              <a:rPr lang="en-US" dirty="0"/>
              <a:t>JANE DOE</a:t>
            </a:r>
          </a:p>
        </p:txBody>
      </p:sp>
      <p:sp>
        <p:nvSpPr>
          <p:cNvPr id="29" name="Text Placeholder 4"/>
          <p:cNvSpPr>
            <a:spLocks noGrp="1"/>
          </p:cNvSpPr>
          <p:nvPr>
            <p:ph type="body" sz="quarter" idx="16" hasCustomPrompt="1"/>
          </p:nvPr>
        </p:nvSpPr>
        <p:spPr>
          <a:xfrm>
            <a:off x="4666272" y="3935378"/>
            <a:ext cx="1868961" cy="1071562"/>
          </a:xfrm>
        </p:spPr>
        <p:txBody>
          <a:bodyPr anchor="t"/>
          <a:lstStyle>
            <a:lvl1pPr marL="0" indent="0" algn="ctr">
              <a:buNone/>
              <a:defRPr lang="en-US" sz="1100" b="0" i="0" kern="1200" baseline="0" dirty="0">
                <a:solidFill>
                  <a:schemeClr val="tx1"/>
                </a:solidFill>
                <a:latin typeface="Roboto Thin" pitchFamily="50" charset="0"/>
                <a:ea typeface="Roboto Thin" pitchFamily="50" charset="0"/>
                <a:cs typeface="Roboto Thin" pitchFamily="50" charset="0"/>
              </a:defRPr>
            </a:lvl1pPr>
          </a:lstStyle>
          <a:p>
            <a:pPr lvl="0"/>
            <a:r>
              <a:rPr lang="en-US" dirty="0"/>
              <a:t>A few sentence bio should go here. One or two sentences max though, not too much.</a:t>
            </a:r>
          </a:p>
        </p:txBody>
      </p:sp>
      <p:sp>
        <p:nvSpPr>
          <p:cNvPr id="30" name="Text Placeholder 4"/>
          <p:cNvSpPr>
            <a:spLocks noGrp="1"/>
          </p:cNvSpPr>
          <p:nvPr>
            <p:ph type="body" sz="quarter" idx="17" hasCustomPrompt="1"/>
          </p:nvPr>
        </p:nvSpPr>
        <p:spPr>
          <a:xfrm>
            <a:off x="4663348" y="3267408"/>
            <a:ext cx="1868961" cy="403463"/>
          </a:xfrm>
        </p:spPr>
        <p:txBody>
          <a:bodyPr anchor="b"/>
          <a:lstStyle>
            <a:lvl1pPr marL="0" indent="0" algn="ctr">
              <a:buNone/>
              <a:defRPr lang="en-US" sz="1400" b="1" i="0" kern="1200" baseline="0" dirty="0">
                <a:solidFill>
                  <a:schemeClr val="tx1"/>
                </a:solidFill>
                <a:latin typeface="Roboto Black" pitchFamily="50" charset="0"/>
                <a:ea typeface="Roboto Black" pitchFamily="50" charset="0"/>
                <a:cs typeface="Roboto Black" pitchFamily="50" charset="0"/>
              </a:defRPr>
            </a:lvl1pPr>
          </a:lstStyle>
          <a:p>
            <a:pPr lvl="0"/>
            <a:r>
              <a:rPr lang="en-US" dirty="0"/>
              <a:t>JOHN DOE</a:t>
            </a:r>
          </a:p>
        </p:txBody>
      </p:sp>
      <p:sp>
        <p:nvSpPr>
          <p:cNvPr id="32" name="Text Placeholder 4"/>
          <p:cNvSpPr>
            <a:spLocks noGrp="1"/>
          </p:cNvSpPr>
          <p:nvPr>
            <p:ph type="body" sz="quarter" idx="18" hasCustomPrompt="1"/>
          </p:nvPr>
        </p:nvSpPr>
        <p:spPr>
          <a:xfrm>
            <a:off x="6708504" y="3935378"/>
            <a:ext cx="1868961" cy="1071562"/>
          </a:xfrm>
        </p:spPr>
        <p:txBody>
          <a:bodyPr anchor="t"/>
          <a:lstStyle>
            <a:lvl1pPr marL="0" indent="0" algn="ctr">
              <a:buNone/>
              <a:defRPr lang="en-US" sz="1100" b="0" i="0" kern="1200" baseline="0" dirty="0">
                <a:solidFill>
                  <a:schemeClr val="tx1"/>
                </a:solidFill>
                <a:latin typeface="Roboto Thin" pitchFamily="50" charset="0"/>
                <a:ea typeface="Roboto Thin" pitchFamily="50" charset="0"/>
                <a:cs typeface="Roboto Thin" pitchFamily="50" charset="0"/>
              </a:defRPr>
            </a:lvl1pPr>
          </a:lstStyle>
          <a:p>
            <a:pPr lvl="0"/>
            <a:r>
              <a:rPr lang="en-US" dirty="0"/>
              <a:t>A few sentence bio should go here. One or two sentences max though, not too much.</a:t>
            </a:r>
          </a:p>
        </p:txBody>
      </p:sp>
      <p:sp>
        <p:nvSpPr>
          <p:cNvPr id="33" name="Text Placeholder 4"/>
          <p:cNvSpPr>
            <a:spLocks noGrp="1"/>
          </p:cNvSpPr>
          <p:nvPr>
            <p:ph type="body" sz="quarter" idx="19" hasCustomPrompt="1"/>
          </p:nvPr>
        </p:nvSpPr>
        <p:spPr>
          <a:xfrm>
            <a:off x="6708504" y="3267408"/>
            <a:ext cx="1868961" cy="403463"/>
          </a:xfrm>
        </p:spPr>
        <p:txBody>
          <a:bodyPr anchor="b"/>
          <a:lstStyle>
            <a:lvl1pPr marL="0" indent="0" algn="ctr">
              <a:buNone/>
              <a:defRPr lang="en-US" sz="1400" b="1" i="0" kern="1200" baseline="0" dirty="0">
                <a:solidFill>
                  <a:schemeClr val="tx1"/>
                </a:solidFill>
                <a:latin typeface="Roboto Black" pitchFamily="50" charset="0"/>
                <a:ea typeface="Roboto Black" pitchFamily="50" charset="0"/>
                <a:cs typeface="Roboto Black" pitchFamily="50" charset="0"/>
              </a:defRPr>
            </a:lvl1pPr>
          </a:lstStyle>
          <a:p>
            <a:pPr lvl="0"/>
            <a:r>
              <a:rPr lang="en-US" dirty="0"/>
              <a:t>JANE DOE</a:t>
            </a:r>
          </a:p>
        </p:txBody>
      </p:sp>
      <p:sp>
        <p:nvSpPr>
          <p:cNvPr id="22" name="Text Placeholder 4"/>
          <p:cNvSpPr>
            <a:spLocks noGrp="1"/>
          </p:cNvSpPr>
          <p:nvPr>
            <p:ph type="body" sz="quarter" idx="20" hasCustomPrompt="1"/>
          </p:nvPr>
        </p:nvSpPr>
        <p:spPr>
          <a:xfrm>
            <a:off x="581810" y="3670871"/>
            <a:ext cx="1868961" cy="264507"/>
          </a:xfrm>
        </p:spPr>
        <p:txBody>
          <a:bodyPr anchor="b"/>
          <a:lstStyle>
            <a:lvl1pPr marL="0" indent="0" algn="ctr">
              <a:buNone/>
              <a:defRPr sz="1100" b="0" i="1" baseline="0">
                <a:solidFill>
                  <a:schemeClr val="tx1"/>
                </a:solidFill>
                <a:latin typeface="Roboto Thin" pitchFamily="50" charset="0"/>
                <a:ea typeface="Roboto Thin" pitchFamily="50" charset="0"/>
                <a:cs typeface="Roboto Thin" pitchFamily="50" charset="0"/>
              </a:defRPr>
            </a:lvl1pPr>
          </a:lstStyle>
          <a:p>
            <a:pPr lvl="0"/>
            <a:r>
              <a:rPr lang="en-US" dirty="0"/>
              <a:t>CMO</a:t>
            </a:r>
          </a:p>
        </p:txBody>
      </p:sp>
      <p:sp>
        <p:nvSpPr>
          <p:cNvPr id="23" name="Text Placeholder 4"/>
          <p:cNvSpPr>
            <a:spLocks noGrp="1"/>
          </p:cNvSpPr>
          <p:nvPr>
            <p:ph type="body" sz="quarter" idx="21" hasCustomPrompt="1"/>
          </p:nvPr>
        </p:nvSpPr>
        <p:spPr>
          <a:xfrm>
            <a:off x="2622579" y="3670871"/>
            <a:ext cx="1868961" cy="264507"/>
          </a:xfrm>
        </p:spPr>
        <p:txBody>
          <a:bodyPr anchor="b"/>
          <a:lstStyle>
            <a:lvl1pPr marL="0" indent="0" algn="ctr">
              <a:buNone/>
              <a:defRPr lang="en-US" sz="1100" b="0" i="1" kern="1200" baseline="0" dirty="0">
                <a:solidFill>
                  <a:schemeClr val="tx1"/>
                </a:solidFill>
                <a:latin typeface="Roboto Thin" pitchFamily="50" charset="0"/>
                <a:ea typeface="Roboto Thin" pitchFamily="50" charset="0"/>
                <a:cs typeface="Roboto Thin" pitchFamily="50" charset="0"/>
              </a:defRPr>
            </a:lvl1pPr>
          </a:lstStyle>
          <a:p>
            <a:pPr marL="0" lvl="0" indent="0" algn="ctr" defTabSz="457200" rtl="0" eaLnBrk="1" latinLnBrk="0" hangingPunct="1">
              <a:spcBef>
                <a:spcPts val="1400"/>
              </a:spcBef>
              <a:buClr>
                <a:schemeClr val="accent6"/>
              </a:buClr>
              <a:buSzPct val="130000"/>
              <a:buFont typeface="Avenir Book Oblique"/>
              <a:buNone/>
            </a:pPr>
            <a:r>
              <a:rPr lang="en-US" dirty="0"/>
              <a:t>CEO</a:t>
            </a:r>
          </a:p>
        </p:txBody>
      </p:sp>
      <p:sp>
        <p:nvSpPr>
          <p:cNvPr id="24" name="Text Placeholder 4"/>
          <p:cNvSpPr>
            <a:spLocks noGrp="1"/>
          </p:cNvSpPr>
          <p:nvPr>
            <p:ph type="body" sz="quarter" idx="22" hasCustomPrompt="1"/>
          </p:nvPr>
        </p:nvSpPr>
        <p:spPr>
          <a:xfrm>
            <a:off x="4663348" y="3670871"/>
            <a:ext cx="1868961" cy="264507"/>
          </a:xfrm>
        </p:spPr>
        <p:txBody>
          <a:bodyPr anchor="b"/>
          <a:lstStyle>
            <a:lvl1pPr marL="0" indent="0" algn="ctr">
              <a:buNone/>
              <a:defRPr lang="en-US" sz="1100" b="0" i="1" kern="1200" baseline="0" dirty="0">
                <a:solidFill>
                  <a:schemeClr val="tx1"/>
                </a:solidFill>
                <a:latin typeface="Roboto Thin" pitchFamily="50" charset="0"/>
                <a:ea typeface="Roboto Thin" pitchFamily="50" charset="0"/>
                <a:cs typeface="Roboto Thin" pitchFamily="50" charset="0"/>
              </a:defRPr>
            </a:lvl1pPr>
          </a:lstStyle>
          <a:p>
            <a:pPr marL="0" lvl="0" indent="0" algn="ctr" defTabSz="457200" rtl="0" eaLnBrk="1" latinLnBrk="0" hangingPunct="1">
              <a:spcBef>
                <a:spcPts val="1400"/>
              </a:spcBef>
              <a:buClr>
                <a:schemeClr val="accent6"/>
              </a:buClr>
              <a:buSzPct val="130000"/>
              <a:buFont typeface="Avenir Book Oblique"/>
              <a:buNone/>
            </a:pPr>
            <a:r>
              <a:rPr lang="en-US" dirty="0"/>
              <a:t>Sr. Analyst</a:t>
            </a:r>
          </a:p>
        </p:txBody>
      </p:sp>
      <p:sp>
        <p:nvSpPr>
          <p:cNvPr id="35" name="Text Placeholder 4"/>
          <p:cNvSpPr>
            <a:spLocks noGrp="1"/>
          </p:cNvSpPr>
          <p:nvPr>
            <p:ph type="body" sz="quarter" idx="23" hasCustomPrompt="1"/>
          </p:nvPr>
        </p:nvSpPr>
        <p:spPr>
          <a:xfrm>
            <a:off x="6708504" y="3670871"/>
            <a:ext cx="1868961" cy="264507"/>
          </a:xfrm>
        </p:spPr>
        <p:txBody>
          <a:bodyPr anchor="b"/>
          <a:lstStyle>
            <a:lvl1pPr marL="0" indent="0" algn="ctr">
              <a:buNone/>
              <a:defRPr lang="en-US" sz="1100" b="0" i="1" kern="1200" baseline="0" dirty="0">
                <a:solidFill>
                  <a:schemeClr val="tx1"/>
                </a:solidFill>
                <a:latin typeface="Roboto Thin" pitchFamily="50" charset="0"/>
                <a:ea typeface="Roboto Thin" pitchFamily="50" charset="0"/>
                <a:cs typeface="Roboto Thin" pitchFamily="50" charset="0"/>
              </a:defRPr>
            </a:lvl1pPr>
          </a:lstStyle>
          <a:p>
            <a:pPr marL="0" lvl="0" indent="0" algn="ctr" defTabSz="457200" rtl="0" eaLnBrk="1" latinLnBrk="0" hangingPunct="1">
              <a:spcBef>
                <a:spcPts val="1400"/>
              </a:spcBef>
              <a:buClr>
                <a:schemeClr val="accent6"/>
              </a:buClr>
              <a:buSzPct val="130000"/>
              <a:buFont typeface="Avenir Book Oblique"/>
              <a:buNone/>
            </a:pPr>
            <a:r>
              <a:rPr lang="en-US" dirty="0"/>
              <a:t>Designer</a:t>
            </a:r>
          </a:p>
        </p:txBody>
      </p:sp>
      <p:sp>
        <p:nvSpPr>
          <p:cNvPr id="6" name="Picture Placeholder 5"/>
          <p:cNvSpPr>
            <a:spLocks noGrp="1"/>
          </p:cNvSpPr>
          <p:nvPr>
            <p:ph type="pic" sz="quarter" idx="24" hasCustomPrompt="1"/>
          </p:nvPr>
        </p:nvSpPr>
        <p:spPr>
          <a:xfrm>
            <a:off x="793184" y="1681558"/>
            <a:ext cx="1446213" cy="1446213"/>
          </a:xfrm>
        </p:spPr>
        <p:txBody>
          <a:bodyPr/>
          <a:lstStyle>
            <a:lvl1pPr marL="0" indent="0" algn="ctr">
              <a:buNone/>
              <a:defRPr/>
            </a:lvl1pPr>
          </a:lstStyle>
          <a:p>
            <a:r>
              <a:rPr lang="en-US" dirty="0"/>
              <a:t>Bio pic</a:t>
            </a:r>
          </a:p>
        </p:txBody>
      </p:sp>
      <p:sp>
        <p:nvSpPr>
          <p:cNvPr id="36" name="Picture Placeholder 5"/>
          <p:cNvSpPr>
            <a:spLocks noGrp="1"/>
          </p:cNvSpPr>
          <p:nvPr>
            <p:ph type="pic" sz="quarter" idx="25" hasCustomPrompt="1"/>
          </p:nvPr>
        </p:nvSpPr>
        <p:spPr>
          <a:xfrm>
            <a:off x="2833953" y="1681558"/>
            <a:ext cx="1446213" cy="1446213"/>
          </a:xfrm>
        </p:spPr>
        <p:txBody>
          <a:bodyPr/>
          <a:lstStyle>
            <a:lvl1pPr marL="0" indent="0" algn="ctr">
              <a:buNone/>
              <a:defRPr/>
            </a:lvl1pPr>
          </a:lstStyle>
          <a:p>
            <a:r>
              <a:rPr lang="en-US" dirty="0"/>
              <a:t>Bio pic</a:t>
            </a:r>
          </a:p>
        </p:txBody>
      </p:sp>
      <p:sp>
        <p:nvSpPr>
          <p:cNvPr id="37" name="Picture Placeholder 5"/>
          <p:cNvSpPr>
            <a:spLocks noGrp="1"/>
          </p:cNvSpPr>
          <p:nvPr>
            <p:ph type="pic" sz="quarter" idx="26" hasCustomPrompt="1"/>
          </p:nvPr>
        </p:nvSpPr>
        <p:spPr>
          <a:xfrm>
            <a:off x="4874722" y="1681558"/>
            <a:ext cx="1446213" cy="1446213"/>
          </a:xfrm>
        </p:spPr>
        <p:txBody>
          <a:bodyPr/>
          <a:lstStyle>
            <a:lvl1pPr marL="0" indent="0" algn="ctr">
              <a:buNone/>
              <a:defRPr/>
            </a:lvl1pPr>
          </a:lstStyle>
          <a:p>
            <a:r>
              <a:rPr lang="en-US" dirty="0"/>
              <a:t>Bio pic</a:t>
            </a:r>
          </a:p>
        </p:txBody>
      </p:sp>
      <p:sp>
        <p:nvSpPr>
          <p:cNvPr id="38" name="Picture Placeholder 5"/>
          <p:cNvSpPr>
            <a:spLocks noGrp="1"/>
          </p:cNvSpPr>
          <p:nvPr>
            <p:ph type="pic" sz="quarter" idx="27" hasCustomPrompt="1"/>
          </p:nvPr>
        </p:nvSpPr>
        <p:spPr>
          <a:xfrm>
            <a:off x="6919878" y="1681558"/>
            <a:ext cx="1446213" cy="1446213"/>
          </a:xfrm>
        </p:spPr>
        <p:txBody>
          <a:bodyPr/>
          <a:lstStyle>
            <a:lvl1pPr marL="0" indent="0" algn="ctr">
              <a:buNone/>
              <a:defRPr/>
            </a:lvl1pPr>
          </a:lstStyle>
          <a:p>
            <a:r>
              <a:rPr lang="en-US" dirty="0"/>
              <a:t>Bio pic</a:t>
            </a:r>
          </a:p>
        </p:txBody>
      </p:sp>
      <p:cxnSp>
        <p:nvCxnSpPr>
          <p:cNvPr id="28" name="Straight Connector 27"/>
          <p:cNvCxnSpPr/>
          <p:nvPr userDrawn="1"/>
        </p:nvCxnSpPr>
        <p:spPr>
          <a:xfrm>
            <a:off x="685798" y="1160280"/>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4" name="Text Placeholder 3"/>
          <p:cNvSpPr>
            <a:spLocks noGrp="1"/>
          </p:cNvSpPr>
          <p:nvPr>
            <p:ph type="body" sz="quarter" idx="28" hasCustomPrompt="1"/>
          </p:nvPr>
        </p:nvSpPr>
        <p:spPr>
          <a:xfrm>
            <a:off x="586591" y="835468"/>
            <a:ext cx="3095719" cy="400110"/>
          </a:xfrm>
          <a:solidFill>
            <a:schemeClr val="bg1"/>
          </a:solidFill>
        </p:spPr>
        <p:txBody>
          <a:bodyPr wrap="square">
            <a:noAutofit/>
          </a:bodyPr>
          <a:lstStyle>
            <a:lvl1pPr marL="0" indent="0" algn="l">
              <a:buNone/>
              <a:defRPr sz="20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40" name="TextBox 39"/>
          <p:cNvSpPr txBox="1"/>
          <p:nvPr userDrawn="1"/>
        </p:nvSpPr>
        <p:spPr>
          <a:xfrm>
            <a:off x="4507831" y="5380879"/>
            <a:ext cx="4387515" cy="215444"/>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650" i="1" kern="1200" dirty="0">
                <a:solidFill>
                  <a:schemeClr val="tx1">
                    <a:lumMod val="90000"/>
                    <a:lumOff val="10000"/>
                  </a:schemeClr>
                </a:solidFill>
                <a:effectLst/>
                <a:latin typeface="Roboto Thin" pitchFamily="50" charset="0"/>
                <a:ea typeface="Roboto Thin" pitchFamily="50" charset="0"/>
                <a:cs typeface="+mn-cs"/>
              </a:rPr>
              <a:t>©Copyright 2017 Renaissance Learning, Inc. All rights reserved.       </a:t>
            </a:r>
            <a:r>
              <a:rPr lang="en-US" sz="800" dirty="0">
                <a:solidFill>
                  <a:schemeClr val="tx1">
                    <a:lumMod val="90000"/>
                    <a:lumOff val="10000"/>
                  </a:schemeClr>
                </a:solidFill>
              </a:rPr>
              <a:t> </a:t>
            </a:r>
            <a:fld id="{78A7F635-4A98-6D49-9803-4235B036E89E}" type="slidenum">
              <a:rPr lang="en-US" sz="800" smtClean="0">
                <a:solidFill>
                  <a:schemeClr val="tx1">
                    <a:lumMod val="90000"/>
                    <a:lumOff val="10000"/>
                  </a:schemeClr>
                </a:solidFill>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sz="650" i="1" dirty="0">
              <a:solidFill>
                <a:schemeClr val="tx1">
                  <a:lumMod val="90000"/>
                  <a:lumOff val="10000"/>
                </a:schemeClr>
              </a:solidFill>
              <a:latin typeface="Roboto Thin" pitchFamily="50" charset="0"/>
              <a:ea typeface="Roboto Thin" pitchFamily="50" charset="0"/>
              <a:cs typeface="Avenir Light"/>
            </a:endParaRPr>
          </a:p>
        </p:txBody>
      </p:sp>
      <p:pic>
        <p:nvPicPr>
          <p:cNvPr id="25" name="Picture 2" descr="\\wrpwi\rligraph\GRAPHIC FILES\Art\Company Logos\2016 Rebrand Logos\png\Renaissanc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1810" y="5374640"/>
            <a:ext cx="1827078" cy="163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652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o page">
    <p:spTree>
      <p:nvGrpSpPr>
        <p:cNvPr id="1" name=""/>
        <p:cNvGrpSpPr/>
        <p:nvPr/>
      </p:nvGrpSpPr>
      <p:grpSpPr>
        <a:xfrm>
          <a:off x="0" y="0"/>
          <a:ext cx="0" cy="0"/>
          <a:chOff x="0" y="0"/>
          <a:chExt cx="0" cy="0"/>
        </a:xfrm>
      </p:grpSpPr>
      <p:sp>
        <p:nvSpPr>
          <p:cNvPr id="13" name="Text Placeholder 4"/>
          <p:cNvSpPr>
            <a:spLocks noGrp="1"/>
          </p:cNvSpPr>
          <p:nvPr>
            <p:ph type="body" sz="quarter" idx="13" hasCustomPrompt="1"/>
          </p:nvPr>
        </p:nvSpPr>
        <p:spPr>
          <a:xfrm>
            <a:off x="1073650" y="3937440"/>
            <a:ext cx="1868961" cy="403463"/>
          </a:xfrm>
        </p:spPr>
        <p:txBody>
          <a:bodyPr anchor="b"/>
          <a:lstStyle>
            <a:lvl1pPr marL="0" indent="0" algn="ctr">
              <a:buNone/>
              <a:defRPr lang="en-US" sz="1400" b="1" i="0" kern="1200" baseline="0" dirty="0">
                <a:solidFill>
                  <a:schemeClr val="tx1"/>
                </a:solidFill>
                <a:latin typeface="Roboto Black" pitchFamily="50" charset="0"/>
                <a:ea typeface="Roboto Black" pitchFamily="50" charset="0"/>
                <a:cs typeface="Roboto Black" pitchFamily="50" charset="0"/>
              </a:defRPr>
            </a:lvl1pPr>
          </a:lstStyle>
          <a:p>
            <a:pPr lvl="0"/>
            <a:r>
              <a:rPr lang="en-US" dirty="0"/>
              <a:t>JOHN DOE</a:t>
            </a:r>
          </a:p>
        </p:txBody>
      </p:sp>
      <p:sp>
        <p:nvSpPr>
          <p:cNvPr id="22" name="Text Placeholder 4"/>
          <p:cNvSpPr>
            <a:spLocks noGrp="1"/>
          </p:cNvSpPr>
          <p:nvPr>
            <p:ph type="body" sz="quarter" idx="20" hasCustomPrompt="1"/>
          </p:nvPr>
        </p:nvSpPr>
        <p:spPr>
          <a:xfrm>
            <a:off x="1073650" y="4333561"/>
            <a:ext cx="1868961" cy="264507"/>
          </a:xfrm>
        </p:spPr>
        <p:txBody>
          <a:bodyPr anchor="b"/>
          <a:lstStyle>
            <a:lvl1pPr marL="0" indent="0" algn="ctr">
              <a:buNone/>
              <a:defRPr sz="1100" b="0" i="1" baseline="0">
                <a:solidFill>
                  <a:schemeClr val="tx1"/>
                </a:solidFill>
                <a:latin typeface="Roboto Thin" pitchFamily="50" charset="0"/>
                <a:ea typeface="Roboto Thin" pitchFamily="50" charset="0"/>
                <a:cs typeface="Roboto Thin" pitchFamily="50" charset="0"/>
              </a:defRPr>
            </a:lvl1pPr>
          </a:lstStyle>
          <a:p>
            <a:pPr lvl="0"/>
            <a:r>
              <a:rPr lang="en-US" dirty="0"/>
              <a:t>CMO</a:t>
            </a:r>
          </a:p>
        </p:txBody>
      </p:sp>
      <p:sp>
        <p:nvSpPr>
          <p:cNvPr id="6" name="Picture Placeholder 5"/>
          <p:cNvSpPr>
            <a:spLocks noGrp="1"/>
          </p:cNvSpPr>
          <p:nvPr>
            <p:ph type="pic" sz="quarter" idx="24" hasCustomPrompt="1"/>
          </p:nvPr>
        </p:nvSpPr>
        <p:spPr>
          <a:xfrm>
            <a:off x="1064636" y="1959714"/>
            <a:ext cx="1886990" cy="1886990"/>
          </a:xfrm>
        </p:spPr>
        <p:txBody>
          <a:bodyPr/>
          <a:lstStyle>
            <a:lvl1pPr marL="0" indent="0" algn="ctr">
              <a:buNone/>
              <a:defRPr/>
            </a:lvl1pPr>
          </a:lstStyle>
          <a:p>
            <a:r>
              <a:rPr lang="en-US" dirty="0"/>
              <a:t>Bio pic</a:t>
            </a:r>
          </a:p>
        </p:txBody>
      </p:sp>
      <p:sp>
        <p:nvSpPr>
          <p:cNvPr id="25" name="Text Placeholder 4"/>
          <p:cNvSpPr>
            <a:spLocks noGrp="1"/>
          </p:cNvSpPr>
          <p:nvPr>
            <p:ph type="body" sz="quarter" idx="25" hasCustomPrompt="1"/>
          </p:nvPr>
        </p:nvSpPr>
        <p:spPr>
          <a:xfrm>
            <a:off x="3092397" y="3237056"/>
            <a:ext cx="1341504" cy="403463"/>
          </a:xfrm>
        </p:spPr>
        <p:txBody>
          <a:bodyPr anchor="t"/>
          <a:lstStyle>
            <a:lvl1pPr marL="0" indent="0" algn="r">
              <a:buNone/>
              <a:defRPr sz="1400" b="0" i="0" baseline="0">
                <a:solidFill>
                  <a:schemeClr val="tx1"/>
                </a:solidFill>
                <a:latin typeface="Roboto" pitchFamily="50" charset="0"/>
                <a:ea typeface="Roboto" pitchFamily="50" charset="0"/>
                <a:cs typeface="Roboto" pitchFamily="50" charset="0"/>
              </a:defRPr>
            </a:lvl1pPr>
          </a:lstStyle>
          <a:p>
            <a:pPr lvl="0"/>
            <a:r>
              <a:rPr lang="en-US" dirty="0"/>
              <a:t>CRITERIA:</a:t>
            </a:r>
          </a:p>
        </p:txBody>
      </p:sp>
      <p:sp>
        <p:nvSpPr>
          <p:cNvPr id="28" name="Text Placeholder 4"/>
          <p:cNvSpPr>
            <a:spLocks noGrp="1"/>
          </p:cNvSpPr>
          <p:nvPr>
            <p:ph type="body" sz="quarter" idx="26" hasCustomPrompt="1"/>
          </p:nvPr>
        </p:nvSpPr>
        <p:spPr>
          <a:xfrm>
            <a:off x="4523870" y="3237056"/>
            <a:ext cx="3749317" cy="403463"/>
          </a:xfrm>
        </p:spPr>
        <p:txBody>
          <a:bodyPr anchor="t"/>
          <a:lstStyle>
            <a:lvl1pPr marL="0" indent="0" algn="l">
              <a:buNone/>
              <a:defRPr sz="1400" b="0" i="0" baseline="0">
                <a:solidFill>
                  <a:schemeClr val="tx1"/>
                </a:solidFill>
                <a:latin typeface="Roboto Thin" pitchFamily="50" charset="0"/>
                <a:ea typeface="Roboto Thin" pitchFamily="50" charset="0"/>
                <a:cs typeface="Roboto Thin" pitchFamily="50" charset="0"/>
              </a:defRPr>
            </a:lvl1pPr>
          </a:lstStyle>
          <a:p>
            <a:pPr lvl="0"/>
            <a:r>
              <a:rPr lang="en-US" dirty="0"/>
              <a:t>Information about criteria</a:t>
            </a:r>
          </a:p>
        </p:txBody>
      </p:sp>
      <p:sp>
        <p:nvSpPr>
          <p:cNvPr id="31" name="Text Placeholder 4"/>
          <p:cNvSpPr>
            <a:spLocks noGrp="1"/>
          </p:cNvSpPr>
          <p:nvPr>
            <p:ph type="body" sz="quarter" idx="27" hasCustomPrompt="1"/>
          </p:nvPr>
        </p:nvSpPr>
        <p:spPr>
          <a:xfrm>
            <a:off x="3092397" y="3743588"/>
            <a:ext cx="1341504" cy="403463"/>
          </a:xfrm>
        </p:spPr>
        <p:txBody>
          <a:bodyPr anchor="t"/>
          <a:lstStyle>
            <a:lvl1pPr marL="0" indent="0" algn="r">
              <a:buNone/>
              <a:defRPr sz="1400" b="0" i="0" baseline="0">
                <a:solidFill>
                  <a:schemeClr val="tx1"/>
                </a:solidFill>
                <a:latin typeface="Roboto" pitchFamily="50" charset="0"/>
                <a:ea typeface="Roboto" pitchFamily="50" charset="0"/>
                <a:cs typeface="Roboto" pitchFamily="50" charset="0"/>
              </a:defRPr>
            </a:lvl1pPr>
          </a:lstStyle>
          <a:p>
            <a:pPr lvl="0"/>
            <a:r>
              <a:rPr lang="en-US" dirty="0"/>
              <a:t>CRITERIA:</a:t>
            </a:r>
          </a:p>
        </p:txBody>
      </p:sp>
      <p:sp>
        <p:nvSpPr>
          <p:cNvPr id="34" name="Text Placeholder 4"/>
          <p:cNvSpPr>
            <a:spLocks noGrp="1"/>
          </p:cNvSpPr>
          <p:nvPr>
            <p:ph type="body" sz="quarter" idx="28" hasCustomPrompt="1"/>
          </p:nvPr>
        </p:nvSpPr>
        <p:spPr>
          <a:xfrm>
            <a:off x="4523870" y="3743588"/>
            <a:ext cx="3749317" cy="403463"/>
          </a:xfrm>
        </p:spPr>
        <p:txBody>
          <a:bodyPr anchor="t"/>
          <a:lstStyle>
            <a:lvl1pPr marL="0" indent="0" algn="l">
              <a:buNone/>
              <a:defRPr sz="1400" b="0" i="0" baseline="0">
                <a:solidFill>
                  <a:schemeClr val="tx1"/>
                </a:solidFill>
                <a:latin typeface="Roboto Thin" pitchFamily="50" charset="0"/>
                <a:ea typeface="Roboto Thin" pitchFamily="50" charset="0"/>
                <a:cs typeface="Roboto Thin" pitchFamily="50" charset="0"/>
              </a:defRPr>
            </a:lvl1pPr>
          </a:lstStyle>
          <a:p>
            <a:pPr lvl="0"/>
            <a:r>
              <a:rPr lang="en-US" dirty="0"/>
              <a:t>Information about criteria</a:t>
            </a:r>
          </a:p>
        </p:txBody>
      </p:sp>
      <p:sp>
        <p:nvSpPr>
          <p:cNvPr id="39" name="Text Placeholder 4"/>
          <p:cNvSpPr>
            <a:spLocks noGrp="1"/>
          </p:cNvSpPr>
          <p:nvPr>
            <p:ph type="body" sz="quarter" idx="29" hasCustomPrompt="1"/>
          </p:nvPr>
        </p:nvSpPr>
        <p:spPr>
          <a:xfrm>
            <a:off x="3092397" y="4250119"/>
            <a:ext cx="1341504" cy="403463"/>
          </a:xfrm>
        </p:spPr>
        <p:txBody>
          <a:bodyPr anchor="t"/>
          <a:lstStyle>
            <a:lvl1pPr marL="0" indent="0" algn="r">
              <a:buNone/>
              <a:defRPr sz="1400" b="0" i="0" baseline="0">
                <a:solidFill>
                  <a:schemeClr val="tx1"/>
                </a:solidFill>
                <a:latin typeface="Roboto" pitchFamily="50" charset="0"/>
                <a:ea typeface="Roboto" pitchFamily="50" charset="0"/>
                <a:cs typeface="Roboto" pitchFamily="50" charset="0"/>
              </a:defRPr>
            </a:lvl1pPr>
          </a:lstStyle>
          <a:p>
            <a:pPr lvl="0"/>
            <a:r>
              <a:rPr lang="en-US" dirty="0"/>
              <a:t>CRITERIA:</a:t>
            </a:r>
          </a:p>
        </p:txBody>
      </p:sp>
      <p:sp>
        <p:nvSpPr>
          <p:cNvPr id="40" name="Text Placeholder 4"/>
          <p:cNvSpPr>
            <a:spLocks noGrp="1"/>
          </p:cNvSpPr>
          <p:nvPr>
            <p:ph type="body" sz="quarter" idx="30" hasCustomPrompt="1"/>
          </p:nvPr>
        </p:nvSpPr>
        <p:spPr>
          <a:xfrm>
            <a:off x="4523870" y="4250119"/>
            <a:ext cx="3749317" cy="403463"/>
          </a:xfrm>
        </p:spPr>
        <p:txBody>
          <a:bodyPr anchor="t"/>
          <a:lstStyle>
            <a:lvl1pPr marL="0" indent="0" algn="l">
              <a:buNone/>
              <a:defRPr sz="1400" b="0" i="0" baseline="0">
                <a:solidFill>
                  <a:schemeClr val="tx1"/>
                </a:solidFill>
                <a:latin typeface="Roboto Thin" pitchFamily="50" charset="0"/>
                <a:ea typeface="Roboto Thin" pitchFamily="50" charset="0"/>
                <a:cs typeface="Roboto Thin" pitchFamily="50" charset="0"/>
              </a:defRPr>
            </a:lvl1pPr>
          </a:lstStyle>
          <a:p>
            <a:pPr lvl="0"/>
            <a:r>
              <a:rPr lang="en-US" dirty="0"/>
              <a:t>Information about criteria</a:t>
            </a:r>
          </a:p>
        </p:txBody>
      </p:sp>
      <p:sp>
        <p:nvSpPr>
          <p:cNvPr id="41" name="Text Placeholder 4"/>
          <p:cNvSpPr>
            <a:spLocks noGrp="1"/>
          </p:cNvSpPr>
          <p:nvPr>
            <p:ph type="body" sz="quarter" idx="31" hasCustomPrompt="1"/>
          </p:nvPr>
        </p:nvSpPr>
        <p:spPr>
          <a:xfrm>
            <a:off x="3092397" y="1959714"/>
            <a:ext cx="1341504" cy="403463"/>
          </a:xfrm>
        </p:spPr>
        <p:txBody>
          <a:bodyPr anchor="t"/>
          <a:lstStyle>
            <a:lvl1pPr marL="0" indent="0" algn="r">
              <a:buNone/>
              <a:defRPr sz="1400" b="0" i="0" baseline="0">
                <a:solidFill>
                  <a:schemeClr val="tx1"/>
                </a:solidFill>
                <a:latin typeface="Roboto" pitchFamily="50" charset="0"/>
                <a:ea typeface="Roboto" pitchFamily="50" charset="0"/>
                <a:cs typeface="Roboto" pitchFamily="50" charset="0"/>
              </a:defRPr>
            </a:lvl1pPr>
          </a:lstStyle>
          <a:p>
            <a:pPr lvl="0"/>
            <a:r>
              <a:rPr lang="en-US" dirty="0"/>
              <a:t>ABOUT:</a:t>
            </a:r>
          </a:p>
        </p:txBody>
      </p:sp>
      <p:sp>
        <p:nvSpPr>
          <p:cNvPr id="43" name="Text Placeholder 4"/>
          <p:cNvSpPr>
            <a:spLocks noGrp="1"/>
          </p:cNvSpPr>
          <p:nvPr>
            <p:ph type="body" sz="quarter" idx="33" hasCustomPrompt="1"/>
          </p:nvPr>
        </p:nvSpPr>
        <p:spPr>
          <a:xfrm>
            <a:off x="4523870" y="1959714"/>
            <a:ext cx="3749317" cy="873925"/>
          </a:xfrm>
        </p:spPr>
        <p:txBody>
          <a:bodyPr anchor="t"/>
          <a:lstStyle>
            <a:lvl1pPr marL="0" marR="0" indent="0" algn="l" defTabSz="457200" rtl="0" eaLnBrk="1" fontAlgn="auto" latinLnBrk="0" hangingPunct="1">
              <a:lnSpc>
                <a:spcPct val="100000"/>
              </a:lnSpc>
              <a:spcBef>
                <a:spcPts val="1400"/>
              </a:spcBef>
              <a:spcAft>
                <a:spcPts val="0"/>
              </a:spcAft>
              <a:buClrTx/>
              <a:buSzTx/>
              <a:buFont typeface="Arial"/>
              <a:buNone/>
              <a:tabLst/>
              <a:defRPr sz="1400" b="0" i="0" baseline="0">
                <a:solidFill>
                  <a:schemeClr val="tx1"/>
                </a:solidFill>
                <a:latin typeface="Roboto Thin" pitchFamily="50" charset="0"/>
                <a:ea typeface="Roboto Thin" pitchFamily="50" charset="0"/>
                <a:cs typeface="Roboto Thin" pitchFamily="50" charset="0"/>
              </a:defRPr>
            </a:lvl1pPr>
          </a:lstStyle>
          <a:p>
            <a:pPr lvl="0"/>
            <a:r>
              <a:rPr lang="en-US" dirty="0"/>
              <a:t>A few sentence bio should go here. One or two sentences max though, not too much.</a:t>
            </a:r>
          </a:p>
        </p:txBody>
      </p:sp>
      <p:sp>
        <p:nvSpPr>
          <p:cNvPr id="2" name="Title 1"/>
          <p:cNvSpPr>
            <a:spLocks noGrp="1"/>
          </p:cNvSpPr>
          <p:nvPr>
            <p:ph type="title" hasCustomPrompt="1"/>
          </p:nvPr>
        </p:nvSpPr>
        <p:spPr>
          <a:xfrm>
            <a:off x="581810" y="171713"/>
            <a:ext cx="7980380" cy="952500"/>
          </a:xfrm>
        </p:spPr>
        <p:txBody>
          <a:bodyPr/>
          <a:lstStyle>
            <a:lvl1pPr>
              <a:defRPr sz="3200" spc="100" baseline="0"/>
            </a:lvl1pPr>
          </a:lstStyle>
          <a:p>
            <a:r>
              <a:rPr lang="en-US" dirty="0"/>
              <a:t>About John Doe</a:t>
            </a:r>
          </a:p>
        </p:txBody>
      </p:sp>
      <p:cxnSp>
        <p:nvCxnSpPr>
          <p:cNvPr id="23" name="Straight Connector 22"/>
          <p:cNvCxnSpPr/>
          <p:nvPr userDrawn="1"/>
        </p:nvCxnSpPr>
        <p:spPr>
          <a:xfrm>
            <a:off x="685798" y="1160280"/>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24" name="Text Placeholder 3"/>
          <p:cNvSpPr>
            <a:spLocks noGrp="1"/>
          </p:cNvSpPr>
          <p:nvPr>
            <p:ph type="body" sz="quarter" idx="34" hasCustomPrompt="1"/>
          </p:nvPr>
        </p:nvSpPr>
        <p:spPr>
          <a:xfrm>
            <a:off x="596754" y="912958"/>
            <a:ext cx="3095719" cy="400110"/>
          </a:xfrm>
          <a:solidFill>
            <a:schemeClr val="bg1"/>
          </a:solidFill>
        </p:spPr>
        <p:txBody>
          <a:bodyPr wrap="square">
            <a:noAutofit/>
          </a:bodyPr>
          <a:lstStyle>
            <a:lvl1pPr marL="0" indent="0" algn="l">
              <a:buNone/>
              <a:defRPr sz="20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6" name="TextBox 25"/>
          <p:cNvSpPr txBox="1"/>
          <p:nvPr userDrawn="1"/>
        </p:nvSpPr>
        <p:spPr>
          <a:xfrm>
            <a:off x="4507831" y="5380879"/>
            <a:ext cx="4387515" cy="215444"/>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650" i="1" kern="1200" dirty="0">
                <a:solidFill>
                  <a:schemeClr val="tx1">
                    <a:lumMod val="90000"/>
                    <a:lumOff val="10000"/>
                  </a:schemeClr>
                </a:solidFill>
                <a:effectLst/>
                <a:latin typeface="Roboto Thin" pitchFamily="50" charset="0"/>
                <a:ea typeface="Roboto Thin" pitchFamily="50" charset="0"/>
                <a:cs typeface="+mn-cs"/>
              </a:rPr>
              <a:t>©Copyright 2016 Renaissance Learning, Inc. All rights reserved.       </a:t>
            </a:r>
            <a:r>
              <a:rPr lang="en-US" sz="800" dirty="0">
                <a:solidFill>
                  <a:schemeClr val="tx1">
                    <a:lumMod val="90000"/>
                    <a:lumOff val="10000"/>
                  </a:schemeClr>
                </a:solidFill>
              </a:rPr>
              <a:t> </a:t>
            </a:r>
            <a:fld id="{78A7F635-4A98-6D49-9803-4235B036E89E}" type="slidenum">
              <a:rPr lang="en-US" sz="800" smtClean="0">
                <a:solidFill>
                  <a:schemeClr val="tx1">
                    <a:lumMod val="90000"/>
                    <a:lumOff val="10000"/>
                  </a:schemeClr>
                </a:solidFill>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sz="650" i="1" dirty="0">
              <a:solidFill>
                <a:schemeClr val="tx1">
                  <a:lumMod val="90000"/>
                  <a:lumOff val="10000"/>
                </a:schemeClr>
              </a:solidFill>
              <a:latin typeface="Roboto Thin" pitchFamily="50" charset="0"/>
              <a:ea typeface="Roboto Thin" pitchFamily="50" charset="0"/>
              <a:cs typeface="Avenir Light"/>
            </a:endParaRPr>
          </a:p>
        </p:txBody>
      </p:sp>
      <p:pic>
        <p:nvPicPr>
          <p:cNvPr id="17" name="Picture 2" descr="\\wrpwi\rligraph\GRAPHIC FILES\Art\Company Logos\2016 Rebrand Logos\png\Renaissanc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1810" y="5374640"/>
            <a:ext cx="1827078" cy="163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204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s &amp; Image left - AQU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0" y="148216"/>
            <a:ext cx="7980380" cy="952500"/>
          </a:xfrm>
        </p:spPr>
        <p:txBody>
          <a:bodyPr/>
          <a:lstStyle>
            <a:lvl1pPr>
              <a:defRPr sz="3200" spc="100"/>
            </a:lvl1pPr>
          </a:lstStyle>
          <a:p>
            <a:r>
              <a:rPr lang="en-US" dirty="0"/>
              <a:t>This is a header</a:t>
            </a:r>
          </a:p>
        </p:txBody>
      </p:sp>
      <p:sp>
        <p:nvSpPr>
          <p:cNvPr id="3" name="Content Placeholder 2"/>
          <p:cNvSpPr>
            <a:spLocks noGrp="1"/>
          </p:cNvSpPr>
          <p:nvPr>
            <p:ph idx="1" hasCustomPrompt="1"/>
          </p:nvPr>
        </p:nvSpPr>
        <p:spPr>
          <a:xfrm>
            <a:off x="910540" y="1621142"/>
            <a:ext cx="3626131" cy="3195742"/>
          </a:xfrm>
        </p:spPr>
        <p:txBody>
          <a:bodyPr/>
          <a:lstStyle>
            <a:lvl1pPr marL="228600" indent="-228600">
              <a:buFont typeface="Arial" charset="0"/>
              <a:buChar char="•"/>
              <a:defRPr b="0" baseline="0"/>
            </a:lvl1pPr>
            <a:lvl2pPr>
              <a:defRPr>
                <a:solidFill>
                  <a:schemeClr val="tx1"/>
                </a:solidFill>
              </a:defRPr>
            </a:lvl2pPr>
          </a:lstStyle>
          <a:p>
            <a:pPr lvl="0"/>
            <a:r>
              <a:rPr lang="en-US" dirty="0"/>
              <a:t>This line is here</a:t>
            </a:r>
          </a:p>
          <a:p>
            <a:pPr lvl="1"/>
            <a:r>
              <a:rPr lang="en-US" dirty="0"/>
              <a:t>This line is light.</a:t>
            </a:r>
          </a:p>
        </p:txBody>
      </p:sp>
      <p:sp>
        <p:nvSpPr>
          <p:cNvPr id="7" name="Picture Placeholder 6"/>
          <p:cNvSpPr>
            <a:spLocks noGrp="1"/>
          </p:cNvSpPr>
          <p:nvPr>
            <p:ph type="pic" sz="quarter" idx="13"/>
          </p:nvPr>
        </p:nvSpPr>
        <p:spPr>
          <a:xfrm>
            <a:off x="5172760" y="1687870"/>
            <a:ext cx="3060700" cy="3062287"/>
          </a:xfrm>
        </p:spPr>
        <p:txBody>
          <a:bodyPr/>
          <a:lstStyle>
            <a:lvl1pPr marL="0" indent="0">
              <a:buNone/>
              <a:defRPr/>
            </a:lvl1pPr>
          </a:lstStyle>
          <a:p>
            <a:r>
              <a:rPr lang="en-US" dirty="0"/>
              <a:t>Click icon to add picture</a:t>
            </a:r>
          </a:p>
        </p:txBody>
      </p:sp>
      <p:cxnSp>
        <p:nvCxnSpPr>
          <p:cNvPr id="10" name="Straight Connector 9"/>
          <p:cNvCxnSpPr/>
          <p:nvPr userDrawn="1"/>
        </p:nvCxnSpPr>
        <p:spPr>
          <a:xfrm>
            <a:off x="685798" y="1160280"/>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1" name="Text Placeholder 3"/>
          <p:cNvSpPr>
            <a:spLocks noGrp="1"/>
          </p:cNvSpPr>
          <p:nvPr>
            <p:ph type="body" sz="quarter" idx="34" hasCustomPrompt="1"/>
          </p:nvPr>
        </p:nvSpPr>
        <p:spPr>
          <a:xfrm>
            <a:off x="596757" y="866463"/>
            <a:ext cx="3095719" cy="400110"/>
          </a:xfrm>
          <a:solidFill>
            <a:schemeClr val="bg1"/>
          </a:solidFill>
        </p:spPr>
        <p:txBody>
          <a:bodyPr wrap="square">
            <a:noAutofit/>
          </a:bodyPr>
          <a:lstStyle>
            <a:lvl1pPr marL="0" indent="0" algn="l">
              <a:buNone/>
              <a:defRPr sz="20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5" name="TextBox 14"/>
          <p:cNvSpPr txBox="1"/>
          <p:nvPr userDrawn="1"/>
        </p:nvSpPr>
        <p:spPr>
          <a:xfrm>
            <a:off x="4507831" y="5380879"/>
            <a:ext cx="4387515" cy="215444"/>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650" i="1" kern="1200" dirty="0">
                <a:solidFill>
                  <a:schemeClr val="tx1">
                    <a:lumMod val="90000"/>
                    <a:lumOff val="10000"/>
                  </a:schemeClr>
                </a:solidFill>
                <a:effectLst/>
                <a:latin typeface="Roboto Thin" pitchFamily="50" charset="0"/>
                <a:ea typeface="Roboto Thin" pitchFamily="50" charset="0"/>
                <a:cs typeface="+mn-cs"/>
              </a:rPr>
              <a:t>©Copyright 2017 Renaissance Learning, Inc. All rights reserved.       </a:t>
            </a:r>
            <a:r>
              <a:rPr lang="en-US" sz="800" dirty="0">
                <a:solidFill>
                  <a:schemeClr val="tx1">
                    <a:lumMod val="90000"/>
                    <a:lumOff val="10000"/>
                  </a:schemeClr>
                </a:solidFill>
              </a:rPr>
              <a:t> </a:t>
            </a:r>
            <a:fld id="{78A7F635-4A98-6D49-9803-4235B036E89E}" type="slidenum">
              <a:rPr lang="en-US" sz="800" smtClean="0">
                <a:solidFill>
                  <a:schemeClr val="tx1">
                    <a:lumMod val="90000"/>
                    <a:lumOff val="10000"/>
                  </a:schemeClr>
                </a:solidFill>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sz="650" i="1" dirty="0">
              <a:solidFill>
                <a:schemeClr val="tx1">
                  <a:lumMod val="90000"/>
                  <a:lumOff val="10000"/>
                </a:schemeClr>
              </a:solidFill>
              <a:latin typeface="Roboto Thin" pitchFamily="50" charset="0"/>
              <a:ea typeface="Roboto Thin" pitchFamily="50" charset="0"/>
              <a:cs typeface="Avenir Light"/>
            </a:endParaRPr>
          </a:p>
        </p:txBody>
      </p:sp>
      <p:pic>
        <p:nvPicPr>
          <p:cNvPr id="8" name="Picture 2" descr="\\wrpwi\rligraph\GRAPHIC FILES\Art\Company Logos\2016 Rebrand Logos\png\Renaissanc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1810" y="5374640"/>
            <a:ext cx="1827078" cy="163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98680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810" y="228865"/>
            <a:ext cx="7980380" cy="952500"/>
          </a:xfrm>
          <a:prstGeom prst="rect">
            <a:avLst/>
          </a:prstGeom>
        </p:spPr>
        <p:txBody>
          <a:bodyPr vert="horz" lIns="91440" tIns="45720" rIns="91440" bIns="45720" rtlCol="0" anchor="ctr">
            <a:noAutofit/>
          </a:bodyPr>
          <a:lstStyle/>
          <a:p>
            <a:r>
              <a:rPr lang="en-US" dirty="0"/>
              <a:t>This is title</a:t>
            </a:r>
          </a:p>
        </p:txBody>
      </p:sp>
      <p:sp>
        <p:nvSpPr>
          <p:cNvPr id="3" name="Text Placeholder 2"/>
          <p:cNvSpPr>
            <a:spLocks noGrp="1"/>
          </p:cNvSpPr>
          <p:nvPr>
            <p:ph type="body" idx="1"/>
          </p:nvPr>
        </p:nvSpPr>
        <p:spPr>
          <a:xfrm>
            <a:off x="910541" y="1621447"/>
            <a:ext cx="3076234" cy="3195742"/>
          </a:xfrm>
          <a:prstGeom prst="rect">
            <a:avLst/>
          </a:prstGeom>
        </p:spPr>
        <p:txBody>
          <a:bodyPr vert="horz" lIns="91440" tIns="45720" rIns="91440" bIns="45720" rtlCol="0" anchor="ctr">
            <a:noAutofit/>
          </a:bodyPr>
          <a:lstStyle/>
          <a:p>
            <a:pPr lvl="0"/>
            <a:r>
              <a:rPr lang="en-US" dirty="0"/>
              <a:t>This line is here</a:t>
            </a:r>
          </a:p>
          <a:p>
            <a:pPr lvl="1"/>
            <a:r>
              <a:rPr lang="en-US" dirty="0"/>
              <a:t>This line is light</a:t>
            </a:r>
          </a:p>
        </p:txBody>
      </p:sp>
    </p:spTree>
    <p:extLst>
      <p:ext uri="{BB962C8B-B14F-4D97-AF65-F5344CB8AC3E}">
        <p14:creationId xmlns:p14="http://schemas.microsoft.com/office/powerpoint/2010/main" val="15892478"/>
      </p:ext>
    </p:extLst>
  </p:cSld>
  <p:clrMap bg1="lt1" tx1="dk1" bg2="lt2" tx2="dk2" accent1="accent1" accent2="accent2" accent3="accent3" accent4="accent4" accent5="accent5" accent6="accent6" hlink="hlink" folHlink="folHlink"/>
  <p:sldLayoutIdLst>
    <p:sldLayoutId id="2147483823" r:id="rId1"/>
    <p:sldLayoutId id="2147483864" r:id="rId2"/>
    <p:sldLayoutId id="2147483850" r:id="rId3"/>
    <p:sldLayoutId id="2147483852" r:id="rId4"/>
    <p:sldLayoutId id="2147483853" r:id="rId5"/>
    <p:sldLayoutId id="2147483844" r:id="rId6"/>
    <p:sldLayoutId id="2147483824" r:id="rId7"/>
    <p:sldLayoutId id="2147483826" r:id="rId8"/>
    <p:sldLayoutId id="2147483810" r:id="rId9"/>
    <p:sldLayoutId id="2147483856" r:id="rId10"/>
    <p:sldLayoutId id="2147483855" r:id="rId11"/>
    <p:sldLayoutId id="2147483857" r:id="rId12"/>
    <p:sldLayoutId id="2147483867" r:id="rId13"/>
    <p:sldLayoutId id="2147483831" r:id="rId14"/>
    <p:sldLayoutId id="2147483825" r:id="rId15"/>
    <p:sldLayoutId id="2147483832" r:id="rId16"/>
    <p:sldLayoutId id="2147483833" r:id="rId17"/>
    <p:sldLayoutId id="2147483834" r:id="rId18"/>
    <p:sldLayoutId id="2147483835" r:id="rId19"/>
    <p:sldLayoutId id="2147483848" r:id="rId20"/>
    <p:sldLayoutId id="2147483858" r:id="rId21"/>
    <p:sldLayoutId id="2147483849" r:id="rId22"/>
    <p:sldLayoutId id="2147483818" r:id="rId23"/>
    <p:sldLayoutId id="2147483816" r:id="rId24"/>
    <p:sldLayoutId id="2147483822" r:id="rId25"/>
    <p:sldLayoutId id="2147483836" r:id="rId26"/>
    <p:sldLayoutId id="2147483837" r:id="rId27"/>
    <p:sldLayoutId id="2147483838" r:id="rId28"/>
    <p:sldLayoutId id="2147483839" r:id="rId29"/>
    <p:sldLayoutId id="2147483817" r:id="rId30"/>
    <p:sldLayoutId id="2147483814" r:id="rId31"/>
    <p:sldLayoutId id="2147483811" r:id="rId32"/>
    <p:sldLayoutId id="2147483827" r:id="rId33"/>
    <p:sldLayoutId id="2147483815" r:id="rId34"/>
    <p:sldLayoutId id="2147483847" r:id="rId35"/>
    <p:sldLayoutId id="2147483813" r:id="rId36"/>
    <p:sldLayoutId id="2147483865" r:id="rId37"/>
    <p:sldLayoutId id="2147483812" r:id="rId38"/>
    <p:sldLayoutId id="2147483841" r:id="rId39"/>
    <p:sldLayoutId id="2147483843" r:id="rId40"/>
    <p:sldLayoutId id="2147483842" r:id="rId41"/>
    <p:sldLayoutId id="2147483840" r:id="rId42"/>
    <p:sldLayoutId id="2147483819" r:id="rId43"/>
    <p:sldLayoutId id="2147483820" r:id="rId44"/>
    <p:sldLayoutId id="2147483821" r:id="rId45"/>
    <p:sldLayoutId id="2147483863" r:id="rId46"/>
  </p:sldLayoutIdLst>
  <p:hf hdr="0" dt="0"/>
  <p:txStyles>
    <p:titleStyle>
      <a:lvl1pPr algn="l" defTabSz="457200" rtl="0" eaLnBrk="1" latinLnBrk="0" hangingPunct="1">
        <a:spcBef>
          <a:spcPct val="0"/>
        </a:spcBef>
        <a:buNone/>
        <a:defRPr sz="3200" b="1" i="0" kern="1200" spc="100" baseline="0">
          <a:solidFill>
            <a:srgbClr val="00B0F0"/>
          </a:solidFill>
          <a:latin typeface="Roboto Slab" charset="0"/>
          <a:ea typeface="Roboto Slab" charset="0"/>
          <a:cs typeface="Roboto Slab" charset="0"/>
        </a:defRPr>
      </a:lvl1pPr>
    </p:titleStyle>
    <p:bodyStyle>
      <a:lvl1pPr marL="228600" indent="-228600" algn="l" defTabSz="457200" rtl="0" eaLnBrk="1" latinLnBrk="0" hangingPunct="1">
        <a:spcBef>
          <a:spcPts val="1400"/>
        </a:spcBef>
        <a:buClr>
          <a:schemeClr val="accent6"/>
        </a:buClr>
        <a:buSzPct val="130000"/>
        <a:buFont typeface="Arial" charset="0"/>
        <a:buChar char="•"/>
        <a:defRPr sz="1800" b="0" i="0" kern="1200">
          <a:solidFill>
            <a:schemeClr val="tx1"/>
          </a:solidFill>
          <a:latin typeface="Roboto Slab" charset="0"/>
          <a:ea typeface="Roboto Slab" charset="0"/>
          <a:cs typeface="Roboto Slab" charset="0"/>
        </a:defRPr>
      </a:lvl1pPr>
      <a:lvl2pPr marL="285750" indent="-173038" algn="l" defTabSz="457200" rtl="0" eaLnBrk="1" latinLnBrk="0" hangingPunct="1">
        <a:spcBef>
          <a:spcPts val="300"/>
        </a:spcBef>
        <a:buClr>
          <a:schemeClr val="accent6"/>
        </a:buClr>
        <a:buFont typeface="Arial"/>
        <a:buChar char="–"/>
        <a:tabLst/>
        <a:defRPr sz="1400" b="0" i="0" kern="1200">
          <a:solidFill>
            <a:schemeClr val="tx1"/>
          </a:solidFill>
          <a:latin typeface="Roboto" charset="0"/>
          <a:ea typeface="Roboto" charset="0"/>
          <a:cs typeface="Roboto" charset="0"/>
        </a:defRPr>
      </a:lvl2pPr>
      <a:lvl3pPr marL="1143000" indent="-228600" algn="l" defTabSz="457200" rtl="0" eaLnBrk="1" latinLnBrk="0" hangingPunct="1">
        <a:spcBef>
          <a:spcPct val="20000"/>
        </a:spcBef>
        <a:buFont typeface="Arial"/>
        <a:buChar char="•"/>
        <a:defRPr sz="14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6.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hyperlink" Target="http://www.renlearn.com/lp/Florida%20K-Readiness%20Practice/" TargetMode="External"/><Relationship Id="rId2" Type="http://schemas.openxmlformats.org/officeDocument/2006/relationships/notesSlide" Target="../notesSlides/notesSlide14.xml"/><Relationship Id="rId1" Type="http://schemas.openxmlformats.org/officeDocument/2006/relationships/slideLayout" Target="../slideLayouts/slideLayout35.xml"/><Relationship Id="rId4" Type="http://schemas.openxmlformats.org/officeDocument/2006/relationships/hyperlink" Target="http://www.fldoe.org/core/fileparse.php/18494/urlt/SELPI.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5.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hyperlink" Target="http://www.renlearn.com/lp/Florida%20K-Readiness%20Practice/" TargetMode="External"/><Relationship Id="rId2" Type="http://schemas.openxmlformats.org/officeDocument/2006/relationships/notesSlide" Target="../notesSlides/notesSlide19.xml"/><Relationship Id="rId1" Type="http://schemas.openxmlformats.org/officeDocument/2006/relationships/slideLayout" Target="../slideLayouts/slideLayout35.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5.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5.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35.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3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35.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34.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46.xml"/><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1.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35.xml"/><Relationship Id="rId5" Type="http://schemas.openxmlformats.org/officeDocument/2006/relationships/image" Target="../media/image45.png"/><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9.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0.xml"/><Relationship Id="rId1" Type="http://schemas.openxmlformats.org/officeDocument/2006/relationships/slideLayout" Target="../slideLayouts/slideLayout46.xml"/><Relationship Id="rId5" Type="http://schemas.openxmlformats.org/officeDocument/2006/relationships/image" Target="../media/image55.png"/><Relationship Id="rId4" Type="http://schemas.openxmlformats.org/officeDocument/2006/relationships/image" Target="../media/image54.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35.xml"/><Relationship Id="rId5" Type="http://schemas.openxmlformats.org/officeDocument/2006/relationships/image" Target="../media/image45.png"/><Relationship Id="rId4" Type="http://schemas.openxmlformats.org/officeDocument/2006/relationships/image" Target="../media/image28.png"/></Relationships>
</file>

<file path=ppt/slides/_rels/slide53.xml.rels><?xml version="1.0" encoding="UTF-8" standalone="yes"?>
<Relationships xmlns="http://schemas.openxmlformats.org/package/2006/relationships"><Relationship Id="rId3" Type="http://schemas.openxmlformats.org/officeDocument/2006/relationships/hyperlink" Target="mailto:answers@renaissance.com" TargetMode="External"/><Relationship Id="rId2" Type="http://schemas.openxmlformats.org/officeDocument/2006/relationships/notesSlide" Target="../notesSlides/notesSlide53.xml"/><Relationship Id="rId1" Type="http://schemas.openxmlformats.org/officeDocument/2006/relationships/slideLayout" Target="../slideLayouts/slideLayout35.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54.xml.rels><?xml version="1.0" encoding="UTF-8" standalone="yes"?>
<Relationships xmlns="http://schemas.openxmlformats.org/package/2006/relationships"><Relationship Id="rId3" Type="http://schemas.openxmlformats.org/officeDocument/2006/relationships/hyperlink" Target="mailto:mcabeza@dadeschools.net" TargetMode="External"/><Relationship Id="rId2" Type="http://schemas.openxmlformats.org/officeDocument/2006/relationships/notesSlide" Target="../notesSlides/notesSlide54.xml"/><Relationship Id="rId1" Type="http://schemas.openxmlformats.org/officeDocument/2006/relationships/slideLayout" Target="../slideLayouts/slideLayout35.xml"/><Relationship Id="rId5" Type="http://schemas.openxmlformats.org/officeDocument/2006/relationships/hyperlink" Target="mailto:jpalenzuela@dadeschools.net" TargetMode="External"/><Relationship Id="rId4" Type="http://schemas.openxmlformats.org/officeDocument/2006/relationships/hyperlink" Target="mailto:dina@dadeschools.net"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surveymonkey.com/r/HSLKX6B" TargetMode="External"/><Relationship Id="rId2" Type="http://schemas.openxmlformats.org/officeDocument/2006/relationships/notesSlide" Target="../notesSlides/notesSlide55.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36.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hyperlink" Target="https://www.flrules.org/" TargetMode="External"/><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0"/>
            <a:ext cx="9144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0" y="0"/>
            <a:ext cx="6524625" cy="5715000"/>
          </a:xfrm>
          <a:prstGeom prst="rect">
            <a:avLst/>
          </a:prstGeom>
          <a:gradFill flip="none" rotWithShape="1">
            <a:gsLst>
              <a:gs pos="0">
                <a:schemeClr val="accent1">
                  <a:lumMod val="5000"/>
                  <a:lumOff val="95000"/>
                </a:schemeClr>
              </a:gs>
              <a:gs pos="0">
                <a:schemeClr val="tx1">
                  <a:lumMod val="75000"/>
                  <a:lumOff val="25000"/>
                  <a:alpha val="0"/>
                </a:schemeClr>
              </a:gs>
              <a:gs pos="100000">
                <a:schemeClr val="tx1">
                  <a:alpha val="46000"/>
                </a:schemeClr>
              </a:gs>
              <a:gs pos="99000">
                <a:schemeClr val="tx1">
                  <a:alpha val="61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Black"/>
              <a:cs typeface="Avenir Black"/>
            </a:endParaRPr>
          </a:p>
        </p:txBody>
      </p:sp>
      <p:sp>
        <p:nvSpPr>
          <p:cNvPr id="10" name="Title 1"/>
          <p:cNvSpPr>
            <a:spLocks noGrp="1"/>
          </p:cNvSpPr>
          <p:nvPr>
            <p:ph type="ctrTitle"/>
          </p:nvPr>
        </p:nvSpPr>
        <p:spPr>
          <a:xfrm>
            <a:off x="673465" y="1035541"/>
            <a:ext cx="4667462" cy="1910247"/>
          </a:xfrm>
        </p:spPr>
        <p:txBody>
          <a:bodyPr/>
          <a:lstStyle/>
          <a:p>
            <a:r>
              <a:rPr lang="en-US" sz="4500" dirty="0"/>
              <a:t>Florida</a:t>
            </a:r>
            <a:br>
              <a:rPr lang="en-US" sz="4500" dirty="0"/>
            </a:br>
            <a:r>
              <a:rPr lang="en-US" sz="4500" dirty="0"/>
              <a:t>K-Readiness</a:t>
            </a:r>
            <a:endParaRPr lang="en-US" sz="4500" b="0" dirty="0"/>
          </a:p>
        </p:txBody>
      </p:sp>
      <p:sp>
        <p:nvSpPr>
          <p:cNvPr id="13" name="Text Placeholder 12"/>
          <p:cNvSpPr>
            <a:spLocks noGrp="1"/>
          </p:cNvSpPr>
          <p:nvPr>
            <p:ph type="body" sz="quarter" idx="34"/>
          </p:nvPr>
        </p:nvSpPr>
        <p:spPr>
          <a:xfrm>
            <a:off x="704460" y="3166347"/>
            <a:ext cx="4636467" cy="461665"/>
          </a:xfrm>
        </p:spPr>
        <p:txBody>
          <a:bodyPr/>
          <a:lstStyle/>
          <a:p>
            <a:r>
              <a:rPr lang="en-US" dirty="0"/>
              <a:t>Screencast Training 2018-2019</a:t>
            </a:r>
          </a:p>
        </p:txBody>
      </p:sp>
    </p:spTree>
    <p:extLst>
      <p:ext uri="{BB962C8B-B14F-4D97-AF65-F5344CB8AC3E}">
        <p14:creationId xmlns:p14="http://schemas.microsoft.com/office/powerpoint/2010/main" val="1822536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 Early Literacy Scaled Score (SS)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54628"/>
            <a:ext cx="8229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2" y="1316489"/>
            <a:ext cx="109537"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2" y="1316489"/>
            <a:ext cx="109537"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Rounded Corners 10"/>
          <p:cNvSpPr/>
          <p:nvPr/>
        </p:nvSpPr>
        <p:spPr>
          <a:xfrm>
            <a:off x="2532517" y="2530987"/>
            <a:ext cx="2514600" cy="848314"/>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cs typeface="Avenir Black"/>
              </a:rPr>
              <a:t>Scaled Score Range</a:t>
            </a:r>
          </a:p>
          <a:p>
            <a:pPr algn="ctr"/>
            <a:r>
              <a:rPr lang="en-US" sz="1800" dirty="0">
                <a:cs typeface="Avenir Black"/>
              </a:rPr>
              <a:t>300 – 900 </a:t>
            </a:r>
          </a:p>
        </p:txBody>
      </p:sp>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8136" y="3471602"/>
            <a:ext cx="3367729" cy="1619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
        <p:nvSpPr>
          <p:cNvPr id="3" name="Rectangle 2"/>
          <p:cNvSpPr/>
          <p:nvPr/>
        </p:nvSpPr>
        <p:spPr>
          <a:xfrm>
            <a:off x="2888136" y="1198880"/>
            <a:ext cx="2019144" cy="45574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venir Black"/>
                <a:cs typeface="Avenir Black"/>
              </a:rPr>
              <a:t>Scale Score 500 or higher for “readiness”</a:t>
            </a:r>
          </a:p>
        </p:txBody>
      </p:sp>
    </p:spTree>
    <p:extLst>
      <p:ext uri="{BB962C8B-B14F-4D97-AF65-F5344CB8AC3E}">
        <p14:creationId xmlns:p14="http://schemas.microsoft.com/office/powerpoint/2010/main" val="2320541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2033479"/>
            <a:ext cx="7772400" cy="1218103"/>
          </a:xfrm>
        </p:spPr>
        <p:txBody>
          <a:bodyPr/>
          <a:lstStyle/>
          <a:p>
            <a:r>
              <a:rPr lang="en-US" dirty="0"/>
              <a:t>Preparing for the assessment</a:t>
            </a:r>
          </a:p>
        </p:txBody>
      </p:sp>
      <p:sp>
        <p:nvSpPr>
          <p:cNvPr id="3" name="TextBox 2"/>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Tree>
    <p:extLst>
      <p:ext uri="{BB962C8B-B14F-4D97-AF65-F5344CB8AC3E}">
        <p14:creationId xmlns:p14="http://schemas.microsoft.com/office/powerpoint/2010/main" val="1639912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will test?</a:t>
            </a:r>
          </a:p>
        </p:txBody>
      </p:sp>
      <p:sp>
        <p:nvSpPr>
          <p:cNvPr id="3" name="Content Placeholder 2"/>
          <p:cNvSpPr>
            <a:spLocks noGrp="1"/>
          </p:cNvSpPr>
          <p:nvPr>
            <p:ph sz="quarter" idx="35"/>
          </p:nvPr>
        </p:nvSpPr>
        <p:spPr>
          <a:xfrm>
            <a:off x="647700" y="1267692"/>
            <a:ext cx="7929563" cy="3885334"/>
          </a:xfrm>
        </p:spPr>
        <p:txBody>
          <a:bodyPr/>
          <a:lstStyle/>
          <a:p>
            <a:r>
              <a:rPr lang="en-US" dirty="0"/>
              <a:t>Incoming Kindergarten Students</a:t>
            </a:r>
          </a:p>
          <a:p>
            <a:pPr lvl="1"/>
            <a:r>
              <a:rPr lang="en-US" dirty="0"/>
              <a:t>All public students must test</a:t>
            </a:r>
          </a:p>
          <a:p>
            <a:pPr lvl="1"/>
            <a:r>
              <a:rPr lang="en-US" dirty="0"/>
              <a:t>Private school students may test</a:t>
            </a:r>
          </a:p>
          <a:p>
            <a:pPr lvl="2"/>
            <a:r>
              <a:rPr lang="en-US" dirty="0"/>
              <a:t>At their school site</a:t>
            </a:r>
          </a:p>
          <a:p>
            <a:pPr lvl="2"/>
            <a:r>
              <a:rPr lang="en-US" dirty="0"/>
              <a:t>VPK students </a:t>
            </a:r>
            <a:r>
              <a:rPr lang="en-US" u="sng" dirty="0"/>
              <a:t>may </a:t>
            </a:r>
            <a:r>
              <a:rPr lang="en-US" dirty="0"/>
              <a:t>request to test in public school.</a:t>
            </a:r>
          </a:p>
          <a:p>
            <a:pPr lvl="2"/>
            <a:endParaRPr lang="en-US" u="sng" dirty="0"/>
          </a:p>
          <a:p>
            <a:pPr lvl="2"/>
            <a:endParaRPr lang="en-US" u="sng" dirty="0"/>
          </a:p>
          <a:p>
            <a:pPr lvl="2"/>
            <a:endParaRPr lang="en-US" u="sng" dirty="0"/>
          </a:p>
          <a:p>
            <a:pPr lvl="2" algn="ctr"/>
            <a:endParaRPr lang="en-US" u="sng" dirty="0"/>
          </a:p>
        </p:txBody>
      </p:sp>
      <p:pic>
        <p:nvPicPr>
          <p:cNvPr id="5" name="Picture 4" descr="School Counselor Blog: November 2009"/>
          <p:cNvPicPr>
            <a:picLocks noChangeAspect="1"/>
          </p:cNvPicPr>
          <p:nvPr/>
        </p:nvPicPr>
        <p:blipFill>
          <a:blip r:embed="rId3"/>
          <a:stretch>
            <a:fillRect/>
          </a:stretch>
        </p:blipFill>
        <p:spPr>
          <a:xfrm>
            <a:off x="3659981" y="3490912"/>
            <a:ext cx="1905000" cy="1266825"/>
          </a:xfrm>
          <a:prstGeom prst="rect">
            <a:avLst/>
          </a:prstGeom>
        </p:spPr>
      </p:pic>
    </p:spTree>
    <p:extLst>
      <p:ext uri="{BB962C8B-B14F-4D97-AF65-F5344CB8AC3E}">
        <p14:creationId xmlns:p14="http://schemas.microsoft.com/office/powerpoint/2010/main" val="1455219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Planning for assessment</a:t>
            </a:r>
          </a:p>
        </p:txBody>
      </p:sp>
      <p:sp>
        <p:nvSpPr>
          <p:cNvPr id="12" name="Content Placeholder 8"/>
          <p:cNvSpPr txBox="1">
            <a:spLocks noGrp="1"/>
          </p:cNvSpPr>
          <p:nvPr>
            <p:ph sz="quarter" idx="35"/>
          </p:nvPr>
        </p:nvSpPr>
        <p:spPr>
          <a:xfrm>
            <a:off x="647701" y="1278083"/>
            <a:ext cx="7633854" cy="3969326"/>
          </a:xfrm>
          <a:prstGeom prst="rect">
            <a:avLst/>
          </a:prstGeom>
        </p:spPr>
        <p:txBody>
          <a:bodyPr>
            <a:normAutofit fontScale="92500" lnSpcReduction="20000"/>
          </a:bodyPr>
          <a:lstStyle>
            <a:lvl1pPr marL="228600" indent="-228600" algn="l" defTabSz="457200" rtl="0" eaLnBrk="1" latinLnBrk="0" hangingPunct="1">
              <a:spcBef>
                <a:spcPts val="1400"/>
              </a:spcBef>
              <a:buClr>
                <a:schemeClr val="accent6"/>
              </a:buClr>
              <a:buSzPct val="130000"/>
              <a:buFont typeface="Arial" charset="0"/>
              <a:buChar char="•"/>
              <a:defRPr sz="1800" b="0" i="0" kern="1200">
                <a:solidFill>
                  <a:schemeClr val="tx1"/>
                </a:solidFill>
                <a:latin typeface="Roboto Slab" charset="0"/>
                <a:ea typeface="Roboto Slab" charset="0"/>
                <a:cs typeface="Roboto Slab" charset="0"/>
              </a:defRPr>
            </a:lvl1pPr>
            <a:lvl2pPr marL="285750" indent="-173038" algn="l" defTabSz="457200" rtl="0" eaLnBrk="1" latinLnBrk="0" hangingPunct="1">
              <a:spcBef>
                <a:spcPts val="300"/>
              </a:spcBef>
              <a:buClr>
                <a:schemeClr val="accent6"/>
              </a:buClr>
              <a:buFont typeface="Arial"/>
              <a:buChar char="–"/>
              <a:tabLst/>
              <a:defRPr sz="1400" b="0" i="0" kern="1200">
                <a:solidFill>
                  <a:schemeClr val="tx1"/>
                </a:solidFill>
                <a:latin typeface="Roboto" charset="0"/>
                <a:ea typeface="Roboto" charset="0"/>
                <a:cs typeface="Roboto" charset="0"/>
              </a:defRPr>
            </a:lvl2pPr>
            <a:lvl3pPr marL="1143000" indent="-228600" algn="l" defTabSz="457200" rtl="0" eaLnBrk="1" latinLnBrk="0" hangingPunct="1">
              <a:spcBef>
                <a:spcPct val="20000"/>
              </a:spcBef>
              <a:buFont typeface="Arial"/>
              <a:buChar char="•"/>
              <a:defRPr sz="14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a:p>
            <a:r>
              <a:rPr lang="en-US" dirty="0"/>
              <a:t>Download the Star Early Literacy Test Administration Manual</a:t>
            </a:r>
          </a:p>
          <a:p>
            <a:pPr lvl="1"/>
            <a:r>
              <a:rPr lang="en-US" dirty="0"/>
              <a:t>http://www.fldoe.org/core/fileparse.php/18494/urlt/StarEarlyLiteracy-TAM.pdf</a:t>
            </a:r>
          </a:p>
          <a:p>
            <a:r>
              <a:rPr lang="en-US" dirty="0"/>
              <a:t>Train kindergarten teachers </a:t>
            </a:r>
            <a:r>
              <a:rPr lang="en-US" u="sng" dirty="0"/>
              <a:t>prior</a:t>
            </a:r>
            <a:r>
              <a:rPr lang="en-US" dirty="0"/>
              <a:t> to the administration of STAR</a:t>
            </a:r>
          </a:p>
          <a:p>
            <a:r>
              <a:rPr lang="en-US" dirty="0"/>
              <a:t>Parent letters</a:t>
            </a:r>
          </a:p>
          <a:p>
            <a:r>
              <a:rPr lang="en-US" dirty="0"/>
              <a:t>Testing window (August 20 – October 3)</a:t>
            </a:r>
          </a:p>
          <a:p>
            <a:r>
              <a:rPr lang="en-US" dirty="0"/>
              <a:t>Testing schedule (computer labs)</a:t>
            </a:r>
          </a:p>
          <a:p>
            <a:r>
              <a:rPr lang="en-US" dirty="0"/>
              <a:t>Prepare technology </a:t>
            </a:r>
          </a:p>
          <a:p>
            <a:pPr lvl="1"/>
            <a:r>
              <a:rPr lang="en-US" dirty="0"/>
              <a:t>desktops, tablets</a:t>
            </a:r>
          </a:p>
          <a:p>
            <a:pPr lvl="1"/>
            <a:r>
              <a:rPr lang="en-US" dirty="0"/>
              <a:t>keyboards/mouse/touchscreen</a:t>
            </a:r>
          </a:p>
          <a:p>
            <a:pPr lvl="1"/>
            <a:r>
              <a:rPr lang="en-US" dirty="0"/>
              <a:t>headphones </a:t>
            </a:r>
          </a:p>
          <a:p>
            <a:r>
              <a:rPr lang="en-US" dirty="0"/>
              <a:t>Provide student username/passwords </a:t>
            </a:r>
          </a:p>
          <a:p>
            <a:pPr lvl="1"/>
            <a:endParaRPr lang="en-US" dirty="0"/>
          </a:p>
        </p:txBody>
      </p:sp>
      <p:sp>
        <p:nvSpPr>
          <p:cNvPr id="4" name="TextBox 3"/>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Tree>
    <p:extLst>
      <p:ext uri="{BB962C8B-B14F-4D97-AF65-F5344CB8AC3E}">
        <p14:creationId xmlns:p14="http://schemas.microsoft.com/office/powerpoint/2010/main" val="39869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Preparing for assessment</a:t>
            </a:r>
          </a:p>
        </p:txBody>
      </p:sp>
      <p:sp>
        <p:nvSpPr>
          <p:cNvPr id="6" name="Content Placeholder 10"/>
          <p:cNvSpPr txBox="1">
            <a:spLocks/>
          </p:cNvSpPr>
          <p:nvPr/>
        </p:nvSpPr>
        <p:spPr>
          <a:xfrm>
            <a:off x="581810" y="1502228"/>
            <a:ext cx="8229600" cy="3156858"/>
          </a:xfrm>
          <a:prstGeom prst="rect">
            <a:avLst/>
          </a:prstGeom>
        </p:spPr>
        <p:txBody>
          <a:bodyPr/>
          <a:lstStyle>
            <a:lvl1pPr marL="228600" indent="-228600" algn="l" defTabSz="457200" rtl="0" eaLnBrk="1" latinLnBrk="0" hangingPunct="1">
              <a:spcBef>
                <a:spcPts val="1400"/>
              </a:spcBef>
              <a:buClr>
                <a:schemeClr val="accent6"/>
              </a:buClr>
              <a:buSzPct val="130000"/>
              <a:buFont typeface="Arial" charset="0"/>
              <a:buChar char="•"/>
              <a:defRPr sz="1800" b="0" i="0" kern="1200">
                <a:solidFill>
                  <a:schemeClr val="tx1"/>
                </a:solidFill>
                <a:latin typeface="Roboto Slab" charset="0"/>
                <a:ea typeface="Roboto Slab" charset="0"/>
                <a:cs typeface="Roboto Slab" charset="0"/>
              </a:defRPr>
            </a:lvl1pPr>
            <a:lvl2pPr marL="285750" indent="-173038" algn="l" defTabSz="457200" rtl="0" eaLnBrk="1" latinLnBrk="0" hangingPunct="1">
              <a:spcBef>
                <a:spcPts val="300"/>
              </a:spcBef>
              <a:buClr>
                <a:schemeClr val="accent6"/>
              </a:buClr>
              <a:buFont typeface="Arial"/>
              <a:buChar char="–"/>
              <a:tabLst/>
              <a:defRPr sz="1400" b="0" i="0" kern="1200">
                <a:solidFill>
                  <a:schemeClr val="tx1"/>
                </a:solidFill>
                <a:latin typeface="Roboto" charset="0"/>
                <a:ea typeface="Roboto" charset="0"/>
                <a:cs typeface="Roboto" charset="0"/>
              </a:defRPr>
            </a:lvl2pPr>
            <a:lvl3pPr marL="1143000" indent="-228600" algn="l" defTabSz="457200" rtl="0" eaLnBrk="1" latinLnBrk="0" hangingPunct="1">
              <a:spcBef>
                <a:spcPct val="20000"/>
              </a:spcBef>
              <a:buFont typeface="Arial"/>
              <a:buChar char="•"/>
              <a:defRPr sz="14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View video with students </a:t>
            </a:r>
          </a:p>
          <a:p>
            <a:pPr lvl="1"/>
            <a:r>
              <a:rPr lang="en-US" dirty="0">
                <a:hlinkClick r:id="rId3"/>
              </a:rPr>
              <a:t>http://www.renlearn.com/lp/Florida%20K-Readiness%20Practice/</a:t>
            </a:r>
            <a:endParaRPr lang="en-US" dirty="0"/>
          </a:p>
          <a:p>
            <a:r>
              <a:rPr lang="en-US" dirty="0"/>
              <a:t>Explain the reasons for testing</a:t>
            </a:r>
          </a:p>
          <a:p>
            <a:r>
              <a:rPr lang="en-US" dirty="0"/>
              <a:t>Explain that they will be using headphones</a:t>
            </a:r>
          </a:p>
          <a:p>
            <a:r>
              <a:rPr lang="en-US" dirty="0"/>
              <a:t>Give the students the opportunity to try a practice test</a:t>
            </a:r>
          </a:p>
          <a:p>
            <a:r>
              <a:rPr lang="en-US" dirty="0"/>
              <a:t>Practice test instructions</a:t>
            </a:r>
          </a:p>
          <a:p>
            <a:pPr lvl="1"/>
            <a:r>
              <a:rPr lang="en-US" dirty="0">
                <a:hlinkClick r:id="rId4"/>
              </a:rPr>
              <a:t>http://www.fldoe.org/core/fileparse.php/18494/urlt/SELPI.pdf</a:t>
            </a:r>
            <a:endParaRPr lang="en-US" dirty="0"/>
          </a:p>
          <a:p>
            <a:pPr marL="112712" lvl="1" indent="0">
              <a:buNone/>
            </a:pPr>
            <a:endParaRPr lang="en-US" dirty="0"/>
          </a:p>
          <a:p>
            <a:endParaRPr lang="en-US" dirty="0"/>
          </a:p>
        </p:txBody>
      </p:sp>
      <p:sp>
        <p:nvSpPr>
          <p:cNvPr id="4" name="TextBox 3"/>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Tree>
    <p:extLst>
      <p:ext uri="{BB962C8B-B14F-4D97-AF65-F5344CB8AC3E}">
        <p14:creationId xmlns:p14="http://schemas.microsoft.com/office/powerpoint/2010/main" val="398444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Motivate students</a:t>
            </a:r>
          </a:p>
        </p:txBody>
      </p:sp>
      <p:sp>
        <p:nvSpPr>
          <p:cNvPr id="4" name="Content Placeholder 10"/>
          <p:cNvSpPr txBox="1">
            <a:spLocks/>
          </p:cNvSpPr>
          <p:nvPr/>
        </p:nvSpPr>
        <p:spPr>
          <a:xfrm>
            <a:off x="642256" y="1469572"/>
            <a:ext cx="8229600" cy="3535363"/>
          </a:xfrm>
          <a:prstGeom prst="rect">
            <a:avLst/>
          </a:prstGeom>
        </p:spPr>
        <p:txBody>
          <a:bodyPr>
            <a:normAutofit/>
          </a:bodyPr>
          <a:lstStyle>
            <a:lvl1pPr marL="228600" indent="-228600" algn="l" defTabSz="457200" rtl="0" eaLnBrk="1" latinLnBrk="0" hangingPunct="1">
              <a:spcBef>
                <a:spcPts val="1400"/>
              </a:spcBef>
              <a:buClr>
                <a:schemeClr val="accent6"/>
              </a:buClr>
              <a:buSzPct val="130000"/>
              <a:buFont typeface="Arial" charset="0"/>
              <a:buChar char="•"/>
              <a:defRPr sz="1800" b="0" i="0" kern="1200">
                <a:solidFill>
                  <a:schemeClr val="tx1"/>
                </a:solidFill>
                <a:latin typeface="Roboto Slab" charset="0"/>
                <a:ea typeface="Roboto Slab" charset="0"/>
                <a:cs typeface="Roboto Slab" charset="0"/>
              </a:defRPr>
            </a:lvl1pPr>
            <a:lvl2pPr marL="285750" indent="-173038" algn="l" defTabSz="457200" rtl="0" eaLnBrk="1" latinLnBrk="0" hangingPunct="1">
              <a:spcBef>
                <a:spcPts val="300"/>
              </a:spcBef>
              <a:buClr>
                <a:schemeClr val="accent6"/>
              </a:buClr>
              <a:buFont typeface="Arial"/>
              <a:buChar char="–"/>
              <a:tabLst/>
              <a:defRPr sz="1400" b="0" i="0" kern="1200">
                <a:solidFill>
                  <a:schemeClr val="tx1"/>
                </a:solidFill>
                <a:latin typeface="Roboto" charset="0"/>
                <a:ea typeface="Roboto" charset="0"/>
                <a:cs typeface="Roboto" charset="0"/>
              </a:defRPr>
            </a:lvl2pPr>
            <a:lvl3pPr marL="1143000" indent="-228600" algn="l" defTabSz="457200" rtl="0" eaLnBrk="1" latinLnBrk="0" hangingPunct="1">
              <a:spcBef>
                <a:spcPct val="20000"/>
              </a:spcBef>
              <a:buFont typeface="Arial"/>
              <a:buChar char="•"/>
              <a:defRPr sz="14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Share reasons for testing</a:t>
            </a:r>
          </a:p>
          <a:p>
            <a:r>
              <a:rPr lang="en-US" dirty="0"/>
              <a:t>Positive motivation</a:t>
            </a:r>
          </a:p>
          <a:p>
            <a:r>
              <a:rPr lang="en-US" dirty="0"/>
              <a:t>Avoid putting undo stress on students – Not a pass or fail test</a:t>
            </a:r>
          </a:p>
          <a:p>
            <a:r>
              <a:rPr lang="en-US" dirty="0"/>
              <a:t>Avoid offering an activity to students as they finish, as that will encourage others to finish early</a:t>
            </a:r>
          </a:p>
          <a:p>
            <a:r>
              <a:rPr lang="en-US" dirty="0"/>
              <a:t>Teacher attitude = student attitude</a:t>
            </a:r>
          </a:p>
          <a:p>
            <a:endParaRPr lang="en-US" dirty="0"/>
          </a:p>
          <a:p>
            <a:endParaRPr lang="en-US" dirty="0"/>
          </a:p>
        </p:txBody>
      </p:sp>
      <p:sp>
        <p:nvSpPr>
          <p:cNvPr id="5" name="TextBox 4"/>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Tree>
    <p:extLst>
      <p:ext uri="{BB962C8B-B14F-4D97-AF65-F5344CB8AC3E}">
        <p14:creationId xmlns:p14="http://schemas.microsoft.com/office/powerpoint/2010/main" val="23111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Monitoring students</a:t>
            </a:r>
          </a:p>
        </p:txBody>
      </p:sp>
      <p:sp>
        <p:nvSpPr>
          <p:cNvPr id="4" name="Content Placeholder 8"/>
          <p:cNvSpPr txBox="1">
            <a:spLocks/>
          </p:cNvSpPr>
          <p:nvPr/>
        </p:nvSpPr>
        <p:spPr>
          <a:xfrm>
            <a:off x="511632" y="1480460"/>
            <a:ext cx="8229600" cy="2220683"/>
          </a:xfrm>
          <a:prstGeom prst="rect">
            <a:avLst/>
          </a:prstGeom>
        </p:spPr>
        <p:txBody>
          <a:bodyPr/>
          <a:lstStyle>
            <a:lvl1pPr marL="228600" indent="-228600" algn="l" defTabSz="457200" rtl="0" eaLnBrk="1" latinLnBrk="0" hangingPunct="1">
              <a:spcBef>
                <a:spcPts val="1400"/>
              </a:spcBef>
              <a:buClr>
                <a:schemeClr val="accent6"/>
              </a:buClr>
              <a:buSzPct val="130000"/>
              <a:buFont typeface="Arial" charset="0"/>
              <a:buChar char="•"/>
              <a:defRPr sz="1800" b="0" i="0" kern="1200">
                <a:solidFill>
                  <a:schemeClr val="tx1"/>
                </a:solidFill>
                <a:latin typeface="Roboto Slab" charset="0"/>
                <a:ea typeface="Roboto Slab" charset="0"/>
                <a:cs typeface="Roboto Slab" charset="0"/>
              </a:defRPr>
            </a:lvl1pPr>
            <a:lvl2pPr marL="285750" indent="-173038" algn="l" defTabSz="457200" rtl="0" eaLnBrk="1" latinLnBrk="0" hangingPunct="1">
              <a:spcBef>
                <a:spcPts val="300"/>
              </a:spcBef>
              <a:buClr>
                <a:schemeClr val="accent6"/>
              </a:buClr>
              <a:buFont typeface="Arial"/>
              <a:buChar char="–"/>
              <a:tabLst/>
              <a:defRPr sz="1400" b="0" i="0" kern="1200">
                <a:solidFill>
                  <a:schemeClr val="tx1"/>
                </a:solidFill>
                <a:latin typeface="Roboto" charset="0"/>
                <a:ea typeface="Roboto" charset="0"/>
                <a:cs typeface="Roboto" charset="0"/>
              </a:defRPr>
            </a:lvl2pPr>
            <a:lvl3pPr marL="1143000" indent="-228600" algn="l" defTabSz="457200" rtl="0" eaLnBrk="1" latinLnBrk="0" hangingPunct="1">
              <a:spcBef>
                <a:spcPct val="20000"/>
              </a:spcBef>
              <a:buFont typeface="Arial"/>
              <a:buChar char="•"/>
              <a:defRPr sz="14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Proctors must </a:t>
            </a:r>
            <a:r>
              <a:rPr lang="en-US" b="1" dirty="0"/>
              <a:t>actively</a:t>
            </a:r>
            <a:r>
              <a:rPr lang="en-US" dirty="0"/>
              <a:t> monitor students</a:t>
            </a:r>
          </a:p>
          <a:p>
            <a:r>
              <a:rPr lang="en-US" dirty="0"/>
              <a:t>Have multiple proctors if possible</a:t>
            </a:r>
          </a:p>
          <a:p>
            <a:r>
              <a:rPr lang="en-US" dirty="0"/>
              <a:t>Monitors should be aware of best practices</a:t>
            </a:r>
          </a:p>
          <a:p>
            <a:endParaRPr lang="en-US" dirty="0"/>
          </a:p>
        </p:txBody>
      </p:sp>
      <p:sp>
        <p:nvSpPr>
          <p:cNvPr id="5" name="TextBox 4"/>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Tree>
    <p:extLst>
      <p:ext uri="{BB962C8B-B14F-4D97-AF65-F5344CB8AC3E}">
        <p14:creationId xmlns:p14="http://schemas.microsoft.com/office/powerpoint/2010/main" val="214614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Let’s practice!</a:t>
            </a:r>
          </a:p>
        </p:txBody>
      </p:sp>
      <p:sp>
        <p:nvSpPr>
          <p:cNvPr id="3" name="TextBox 2"/>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Tree>
    <p:extLst>
      <p:ext uri="{BB962C8B-B14F-4D97-AF65-F5344CB8AC3E}">
        <p14:creationId xmlns:p14="http://schemas.microsoft.com/office/powerpoint/2010/main" val="3312298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810" y="-10627"/>
            <a:ext cx="7980380" cy="952500"/>
          </a:xfrm>
        </p:spPr>
        <p:txBody>
          <a:bodyPr/>
          <a:lstStyle/>
          <a:p>
            <a:r>
              <a:rPr lang="en-US" dirty="0"/>
              <a:t>State Department resource site</a:t>
            </a:r>
          </a:p>
        </p:txBody>
      </p:sp>
      <p:sp>
        <p:nvSpPr>
          <p:cNvPr id="5" name="Text Placeholder 4"/>
          <p:cNvSpPr>
            <a:spLocks noGrp="1"/>
          </p:cNvSpPr>
          <p:nvPr>
            <p:ph type="body" sz="quarter" idx="34"/>
          </p:nvPr>
        </p:nvSpPr>
        <p:spPr>
          <a:xfrm>
            <a:off x="581810" y="722024"/>
            <a:ext cx="8421762" cy="374385"/>
          </a:xfrm>
        </p:spPr>
        <p:txBody>
          <a:bodyPr/>
          <a:lstStyle/>
          <a:p>
            <a:r>
              <a:rPr lang="en-US" sz="1800" dirty="0"/>
              <a:t>http://www.fldoe.org/accountability/assessments/k-12-student-assessment/flkrs</a:t>
            </a: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801755" y="1281299"/>
            <a:ext cx="5540490" cy="3998274"/>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8" name="Right Arrow 6"/>
          <p:cNvSpPr/>
          <p:nvPr/>
        </p:nvSpPr>
        <p:spPr>
          <a:xfrm rot="10800000">
            <a:off x="5011826" y="4130760"/>
            <a:ext cx="1381056" cy="254403"/>
          </a:xfrm>
          <a:prstGeom prst="rightArrow">
            <a:avLst/>
          </a:prstGeom>
          <a:solidFill>
            <a:srgbClr val="EA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FFFF"/>
              </a:solidFill>
            </a:endParaRPr>
          </a:p>
        </p:txBody>
      </p:sp>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5063" y="2116757"/>
            <a:ext cx="6393873" cy="2674445"/>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0" name="Right Arrow 6"/>
          <p:cNvSpPr/>
          <p:nvPr/>
        </p:nvSpPr>
        <p:spPr>
          <a:xfrm rot="10800000">
            <a:off x="5338397" y="3326779"/>
            <a:ext cx="1381056" cy="254403"/>
          </a:xfrm>
          <a:prstGeom prst="rightArrow">
            <a:avLst/>
          </a:prstGeom>
          <a:solidFill>
            <a:srgbClr val="EA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FFFF"/>
              </a:solidFill>
            </a:endParaRPr>
          </a:p>
        </p:txBody>
      </p:sp>
      <p:sp>
        <p:nvSpPr>
          <p:cNvPr id="11" name="TextBox 10"/>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Tree>
    <p:extLst>
      <p:ext uri="{BB962C8B-B14F-4D97-AF65-F5344CB8AC3E}">
        <p14:creationId xmlns:p14="http://schemas.microsoft.com/office/powerpoint/2010/main" val="199183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Introductory video</a:t>
            </a:r>
          </a:p>
        </p:txBody>
      </p:sp>
      <p:pic>
        <p:nvPicPr>
          <p:cNvPr id="5" name="Picture 2">
            <a:hlinkClick r:id="rId3"/>
          </p:cNvPr>
          <p:cNvPicPr>
            <a:picLocks noGrp="1" noChangeAspect="1" noChangeArrowheads="1"/>
          </p:cNvPicPr>
          <p:nvPr>
            <p:ph sz="quarter" idx="35"/>
          </p:nvPr>
        </p:nvPicPr>
        <p:blipFill>
          <a:blip r:embed="rId4">
            <a:extLst>
              <a:ext uri="{28A0092B-C50C-407E-A947-70E740481C1C}">
                <a14:useLocalDpi xmlns:a14="http://schemas.microsoft.com/office/drawing/2010/main" val="0"/>
              </a:ext>
            </a:extLst>
          </a:blip>
          <a:srcRect/>
          <a:stretch>
            <a:fillRect/>
          </a:stretch>
        </p:blipFill>
        <p:spPr bwMode="auto">
          <a:xfrm>
            <a:off x="1646027" y="1362567"/>
            <a:ext cx="5851945" cy="359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Tree>
    <p:extLst>
      <p:ext uri="{BB962C8B-B14F-4D97-AF65-F5344CB8AC3E}">
        <p14:creationId xmlns:p14="http://schemas.microsoft.com/office/powerpoint/2010/main" val="3238593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sz="3000" dirty="0"/>
              <a:t>Agenda</a:t>
            </a:r>
          </a:p>
        </p:txBody>
      </p:sp>
      <p:sp>
        <p:nvSpPr>
          <p:cNvPr id="7" name="Content Placeholder 1"/>
          <p:cNvSpPr txBox="1">
            <a:spLocks/>
          </p:cNvSpPr>
          <p:nvPr/>
        </p:nvSpPr>
        <p:spPr>
          <a:xfrm>
            <a:off x="424678" y="1123074"/>
            <a:ext cx="5489945" cy="4174507"/>
          </a:xfrm>
          <a:prstGeom prst="rect">
            <a:avLst/>
          </a:prstGeom>
        </p:spPr>
        <p:txBody>
          <a:bodyPr/>
          <a:lstStyle>
            <a:lvl1pPr marL="228600" indent="-228600" algn="l" defTabSz="457200" rtl="0" eaLnBrk="1" latinLnBrk="0" hangingPunct="1">
              <a:spcBef>
                <a:spcPts val="1400"/>
              </a:spcBef>
              <a:buClr>
                <a:schemeClr val="accent6"/>
              </a:buClr>
              <a:buSzPct val="130000"/>
              <a:buFont typeface="Arial" charset="0"/>
              <a:buChar char="•"/>
              <a:defRPr sz="1800" b="0" i="0" kern="1200">
                <a:solidFill>
                  <a:schemeClr val="tx1"/>
                </a:solidFill>
                <a:latin typeface="Roboto Slab" charset="0"/>
                <a:ea typeface="Roboto Slab" charset="0"/>
                <a:cs typeface="Roboto Slab" charset="0"/>
              </a:defRPr>
            </a:lvl1pPr>
            <a:lvl2pPr marL="285750" indent="-173038" algn="l" defTabSz="457200" rtl="0" eaLnBrk="1" latinLnBrk="0" hangingPunct="1">
              <a:spcBef>
                <a:spcPts val="300"/>
              </a:spcBef>
              <a:buClr>
                <a:schemeClr val="accent6"/>
              </a:buClr>
              <a:buFont typeface="Arial"/>
              <a:buChar char="–"/>
              <a:tabLst/>
              <a:defRPr sz="1400" b="0" i="0" kern="1200">
                <a:solidFill>
                  <a:schemeClr val="tx1"/>
                </a:solidFill>
                <a:latin typeface="Roboto" charset="0"/>
                <a:ea typeface="Roboto" charset="0"/>
                <a:cs typeface="Roboto" charset="0"/>
              </a:defRPr>
            </a:lvl2pPr>
            <a:lvl3pPr marL="1143000" indent="-228600" algn="l" defTabSz="457200" rtl="0" eaLnBrk="1" latinLnBrk="0" hangingPunct="1">
              <a:spcBef>
                <a:spcPct val="20000"/>
              </a:spcBef>
              <a:buFont typeface="Arial"/>
              <a:buChar char="•"/>
              <a:defRPr sz="14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fontAlgn="auto">
              <a:spcAft>
                <a:spcPts val="0"/>
              </a:spcAft>
              <a:buFont typeface="Arial" panose="020B0604020202020204" pitchFamily="34" charset="0"/>
              <a:buChar char="•"/>
            </a:pPr>
            <a:endParaRPr lang="en-US" dirty="0"/>
          </a:p>
          <a:p>
            <a:pPr marL="285750" indent="-285750" fontAlgn="auto">
              <a:spcAft>
                <a:spcPts val="0"/>
              </a:spcAft>
              <a:buFont typeface="Arial" panose="020B0604020202020204" pitchFamily="34" charset="0"/>
              <a:buChar char="•"/>
            </a:pPr>
            <a:r>
              <a:rPr lang="en-US" dirty="0"/>
              <a:t>The FLKRS Assessment: Star Early Literacy</a:t>
            </a:r>
          </a:p>
          <a:p>
            <a:pPr marL="744538" lvl="1" indent="-285750" fontAlgn="auto">
              <a:spcAft>
                <a:spcPts val="0"/>
              </a:spcAft>
              <a:buFont typeface="Roboto" panose="02000000000000000000" pitchFamily="50" charset="0"/>
              <a:buChar char="―"/>
            </a:pPr>
            <a:r>
              <a:rPr lang="en-US" dirty="0"/>
              <a:t>What is Star Early Literacy </a:t>
            </a:r>
          </a:p>
          <a:p>
            <a:pPr marL="285750" indent="-285750" fontAlgn="auto">
              <a:spcAft>
                <a:spcPts val="0"/>
              </a:spcAft>
              <a:buFont typeface="Arial" panose="020B0604020202020204" pitchFamily="34" charset="0"/>
              <a:buChar char="•"/>
            </a:pPr>
            <a:r>
              <a:rPr lang="en-US" dirty="0"/>
              <a:t>Getting Ready to Administer the Assessment</a:t>
            </a:r>
          </a:p>
          <a:p>
            <a:pPr marL="285750" indent="-285750" fontAlgn="auto">
              <a:spcAft>
                <a:spcPts val="0"/>
              </a:spcAft>
              <a:buFont typeface="Arial" panose="020B0604020202020204" pitchFamily="34" charset="0"/>
              <a:buChar char="•"/>
            </a:pPr>
            <a:r>
              <a:rPr lang="en-US" dirty="0"/>
              <a:t>Assessing Students </a:t>
            </a:r>
          </a:p>
          <a:p>
            <a:pPr marL="285750" indent="-285750" fontAlgn="auto">
              <a:spcAft>
                <a:spcPts val="0"/>
              </a:spcAft>
              <a:buFont typeface="Arial" panose="020B0604020202020204" pitchFamily="34" charset="0"/>
              <a:buChar char="•"/>
            </a:pPr>
            <a:r>
              <a:rPr lang="en-US" dirty="0"/>
              <a:t>Overview of K-Readiness Reports </a:t>
            </a:r>
            <a:endParaRPr lang="en-US" sz="1400" dirty="0"/>
          </a:p>
          <a:p>
            <a:pPr marL="740664" lvl="1" indent="-283464" fontAlgn="auto">
              <a:spcAft>
                <a:spcPts val="0"/>
              </a:spcAft>
            </a:pPr>
            <a:r>
              <a:rPr lang="en-US" dirty="0"/>
              <a:t>Student, Class and School</a:t>
            </a:r>
          </a:p>
          <a:p>
            <a:pPr marL="285750" indent="-285750" fontAlgn="auto">
              <a:spcAft>
                <a:spcPts val="0"/>
              </a:spcAft>
              <a:buFont typeface="Arial" panose="020B0604020202020204" pitchFamily="34" charset="0"/>
              <a:buChar char="•"/>
            </a:pPr>
            <a:r>
              <a:rPr lang="en-US" dirty="0"/>
              <a:t>Support and Resources</a:t>
            </a:r>
          </a:p>
          <a:p>
            <a:pPr fontAlgn="auto">
              <a:spcBef>
                <a:spcPts val="0"/>
              </a:spcBef>
              <a:spcAft>
                <a:spcPts val="300"/>
              </a:spcAft>
            </a:pPr>
            <a:endParaRPr lang="en-US" sz="1600" dirty="0"/>
          </a:p>
        </p:txBody>
      </p:sp>
      <p:pic>
        <p:nvPicPr>
          <p:cNvPr id="11" name="Picture 10"/>
          <p:cNvPicPr>
            <a:picLocks noChangeAspect="1"/>
          </p:cNvPicPr>
          <p:nvPr/>
        </p:nvPicPr>
        <p:blipFill>
          <a:blip r:embed="rId3"/>
          <a:stretch>
            <a:fillRect/>
          </a:stretch>
        </p:blipFill>
        <p:spPr>
          <a:xfrm>
            <a:off x="5939858" y="1434080"/>
            <a:ext cx="2557020" cy="3835529"/>
          </a:xfrm>
          <a:prstGeom prst="rect">
            <a:avLst/>
          </a:prstGeom>
        </p:spPr>
      </p:pic>
      <p:sp>
        <p:nvSpPr>
          <p:cNvPr id="3" name="TextBox 2"/>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Tree>
    <p:extLst>
      <p:ext uri="{BB962C8B-B14F-4D97-AF65-F5344CB8AC3E}">
        <p14:creationId xmlns:p14="http://schemas.microsoft.com/office/powerpoint/2010/main" val="3945759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sample questions</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7227" y="1319395"/>
            <a:ext cx="5469546" cy="399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ight Arrow 8"/>
          <p:cNvSpPr/>
          <p:nvPr/>
        </p:nvSpPr>
        <p:spPr>
          <a:xfrm rot="10800000">
            <a:off x="5168401" y="2858189"/>
            <a:ext cx="1066777" cy="245618"/>
          </a:xfrm>
          <a:prstGeom prst="rightArrow">
            <a:avLst/>
          </a:prstGeom>
          <a:solidFill>
            <a:srgbClr val="EA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FFFF"/>
              </a:solidFill>
            </a:endParaRP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4044" y="1319395"/>
            <a:ext cx="5785737" cy="399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Tree>
    <p:extLst>
      <p:ext uri="{BB962C8B-B14F-4D97-AF65-F5344CB8AC3E}">
        <p14:creationId xmlns:p14="http://schemas.microsoft.com/office/powerpoint/2010/main" val="189261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3309870" cy="56667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Black"/>
              <a:cs typeface="Avenir Black"/>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210128" y="476518"/>
            <a:ext cx="6723745" cy="4627058"/>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Tree>
    <p:extLst>
      <p:ext uri="{BB962C8B-B14F-4D97-AF65-F5344CB8AC3E}">
        <p14:creationId xmlns:p14="http://schemas.microsoft.com/office/powerpoint/2010/main" val="1085801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159661"/>
            <a:ext cx="5974701" cy="1218103"/>
          </a:xfrm>
        </p:spPr>
        <p:txBody>
          <a:bodyPr/>
          <a:lstStyle/>
          <a:p>
            <a:r>
              <a:rPr lang="en-US" dirty="0"/>
              <a:t>Printing the student roster</a:t>
            </a:r>
          </a:p>
        </p:txBody>
      </p:sp>
      <p:sp>
        <p:nvSpPr>
          <p:cNvPr id="3" name="TextBox 2"/>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Tree>
    <p:extLst>
      <p:ext uri="{BB962C8B-B14F-4D97-AF65-F5344CB8AC3E}">
        <p14:creationId xmlns:p14="http://schemas.microsoft.com/office/powerpoint/2010/main" val="2307468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250768" y="1096409"/>
            <a:ext cx="4391694" cy="4559121"/>
            <a:chOff x="1146221" y="244699"/>
            <a:chExt cx="4934754" cy="4905792"/>
          </a:xfrm>
        </p:grpSpPr>
        <p:pic>
          <p:nvPicPr>
            <p:cNvPr id="3" name="Picture 2"/>
            <p:cNvPicPr>
              <a:picLocks noChangeAspect="1"/>
            </p:cNvPicPr>
            <p:nvPr/>
          </p:nvPicPr>
          <p:blipFill rotWithShape="1">
            <a:blip r:embed="rId3"/>
            <a:srcRect l="3598" t="1615" r="6215" b="2291"/>
            <a:stretch/>
          </p:blipFill>
          <p:spPr>
            <a:xfrm>
              <a:off x="1146221" y="244699"/>
              <a:ext cx="4934754" cy="4905792"/>
            </a:xfrm>
            <a:prstGeom prst="rect">
              <a:avLst/>
            </a:prstGeom>
          </p:spPr>
        </p:pic>
        <p:pic>
          <p:nvPicPr>
            <p:cNvPr id="18" name="Picture 17"/>
            <p:cNvPicPr>
              <a:picLocks noChangeAspect="1"/>
            </p:cNvPicPr>
            <p:nvPr/>
          </p:nvPicPr>
          <p:blipFill rotWithShape="1">
            <a:blip r:embed="rId3"/>
            <a:srcRect l="27175" t="67681" r="6215" b="1365"/>
            <a:stretch/>
          </p:blipFill>
          <p:spPr>
            <a:xfrm>
              <a:off x="2427124" y="3640832"/>
              <a:ext cx="3644712" cy="1509658"/>
            </a:xfrm>
            <a:prstGeom prst="rect">
              <a:avLst/>
            </a:prstGeom>
          </p:spPr>
        </p:pic>
        <p:pic>
          <p:nvPicPr>
            <p:cNvPr id="19" name="Picture 18"/>
            <p:cNvPicPr>
              <a:picLocks noChangeAspect="1"/>
            </p:cNvPicPr>
            <p:nvPr/>
          </p:nvPicPr>
          <p:blipFill rotWithShape="1">
            <a:blip r:embed="rId3"/>
            <a:srcRect l="27509" t="24854" r="6215" b="32319"/>
            <a:stretch/>
          </p:blipFill>
          <p:spPr>
            <a:xfrm>
              <a:off x="2445401" y="1391426"/>
              <a:ext cx="3626435" cy="2088752"/>
            </a:xfrm>
            <a:prstGeom prst="rect">
              <a:avLst/>
            </a:prstGeom>
          </p:spPr>
        </p:pic>
        <p:sp>
          <p:nvSpPr>
            <p:cNvPr id="17" name="TextBox 16"/>
            <p:cNvSpPr txBox="1"/>
            <p:nvPr/>
          </p:nvSpPr>
          <p:spPr>
            <a:xfrm>
              <a:off x="2374572" y="3395478"/>
              <a:ext cx="2229778" cy="281503"/>
            </a:xfrm>
            <a:prstGeom prst="rect">
              <a:avLst/>
            </a:prstGeom>
            <a:solidFill>
              <a:schemeClr val="bg1"/>
            </a:solidFill>
          </p:spPr>
          <p:txBody>
            <a:bodyPr wrap="square" rtlCol="0">
              <a:spAutoFit/>
            </a:bodyPr>
            <a:lstStyle/>
            <a:p>
              <a:r>
                <a:rPr lang="en-US" sz="1100" b="1" dirty="0">
                  <a:solidFill>
                    <a:srgbClr val="285A73"/>
                  </a:solidFill>
                  <a:latin typeface="Calibri Light" panose="020F0302020204030204" pitchFamily="34" charset="0"/>
                  <a:ea typeface="Roboto Light" panose="02000000000000000000" pitchFamily="50" charset="0"/>
                  <a:cs typeface="Avenir Light"/>
                </a:rPr>
                <a:t>Access District FLKRS Site</a:t>
              </a:r>
            </a:p>
          </p:txBody>
        </p:sp>
        <p:sp>
          <p:nvSpPr>
            <p:cNvPr id="20" name="Rectangle 19"/>
            <p:cNvSpPr/>
            <p:nvPr/>
          </p:nvSpPr>
          <p:spPr>
            <a:xfrm>
              <a:off x="4628726" y="3395478"/>
              <a:ext cx="346499" cy="1313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Black"/>
                <a:cs typeface="Avenir Black"/>
              </a:endParaRPr>
            </a:p>
          </p:txBody>
        </p:sp>
      </p:grpSp>
      <p:sp>
        <p:nvSpPr>
          <p:cNvPr id="4" name="Title 3"/>
          <p:cNvSpPr>
            <a:spLocks noGrp="1"/>
          </p:cNvSpPr>
          <p:nvPr>
            <p:ph type="title"/>
          </p:nvPr>
        </p:nvSpPr>
        <p:spPr>
          <a:xfrm>
            <a:off x="581810" y="-10627"/>
            <a:ext cx="7980380" cy="952500"/>
          </a:xfrm>
        </p:spPr>
        <p:txBody>
          <a:bodyPr/>
          <a:lstStyle/>
          <a:p>
            <a:r>
              <a:rPr lang="en-US" dirty="0"/>
              <a:t>Access your district FLKRS site</a:t>
            </a:r>
          </a:p>
        </p:txBody>
      </p:sp>
      <p:sp>
        <p:nvSpPr>
          <p:cNvPr id="5" name="Text Placeholder 4"/>
          <p:cNvSpPr>
            <a:spLocks noGrp="1"/>
          </p:cNvSpPr>
          <p:nvPr>
            <p:ph type="body" sz="quarter" idx="34"/>
          </p:nvPr>
        </p:nvSpPr>
        <p:spPr>
          <a:xfrm>
            <a:off x="581810" y="696266"/>
            <a:ext cx="8421762" cy="374385"/>
          </a:xfrm>
        </p:spPr>
        <p:txBody>
          <a:bodyPr/>
          <a:lstStyle/>
          <a:p>
            <a:r>
              <a:rPr lang="en-US" sz="1800" dirty="0"/>
              <a:t>http://www.fldoe.org/accountability/assessments/k-12-student-assessment/flkrs</a:t>
            </a:r>
          </a:p>
        </p:txBody>
      </p:sp>
      <p:sp>
        <p:nvSpPr>
          <p:cNvPr id="7" name="Right Arrow 9"/>
          <p:cNvSpPr/>
          <p:nvPr/>
        </p:nvSpPr>
        <p:spPr>
          <a:xfrm rot="10800000">
            <a:off x="3033018" y="4012407"/>
            <a:ext cx="1290799" cy="304545"/>
          </a:xfrm>
          <a:prstGeom prst="rightArrow">
            <a:avLst/>
          </a:prstGeom>
          <a:solidFill>
            <a:srgbClr val="EA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FFFF"/>
              </a:solidFill>
            </a:endParaRPr>
          </a:p>
        </p:txBody>
      </p:sp>
      <p:sp>
        <p:nvSpPr>
          <p:cNvPr id="8" name="TextBox 7"/>
          <p:cNvSpPr txBox="1"/>
          <p:nvPr/>
        </p:nvSpPr>
        <p:spPr>
          <a:xfrm>
            <a:off x="5231576" y="1484624"/>
            <a:ext cx="3459621" cy="369332"/>
          </a:xfrm>
          <a:prstGeom prst="rect">
            <a:avLst/>
          </a:prstGeom>
          <a:noFill/>
        </p:spPr>
        <p:txBody>
          <a:bodyPr wrap="square" rtlCol="0">
            <a:spAutoFit/>
          </a:bodyPr>
          <a:lstStyle/>
          <a:p>
            <a:r>
              <a:rPr lang="en-US" sz="1800" dirty="0">
                <a:solidFill>
                  <a:schemeClr val="tx1">
                    <a:lumMod val="90000"/>
                    <a:lumOff val="10000"/>
                  </a:schemeClr>
                </a:solidFill>
                <a:latin typeface="+mn-lt"/>
                <a:cs typeface="Avenir Light"/>
              </a:rPr>
              <a:t>Select your district from the list</a:t>
            </a:r>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970643" y="1984591"/>
            <a:ext cx="4046491" cy="3570314"/>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0471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Teacher Logins</a:t>
            </a:r>
          </a:p>
        </p:txBody>
      </p:sp>
      <p:sp>
        <p:nvSpPr>
          <p:cNvPr id="3" name="Content Placeholder 2"/>
          <p:cNvSpPr>
            <a:spLocks noGrp="1"/>
          </p:cNvSpPr>
          <p:nvPr>
            <p:ph sz="quarter" idx="35"/>
          </p:nvPr>
        </p:nvSpPr>
        <p:spPr>
          <a:xfrm>
            <a:off x="647700" y="1361210"/>
            <a:ext cx="7929563" cy="3791816"/>
          </a:xfrm>
        </p:spPr>
        <p:txBody>
          <a:bodyPr/>
          <a:lstStyle/>
          <a:p>
            <a:r>
              <a:rPr lang="en-US" dirty="0"/>
              <a:t>Kindergarten teachers’ names will be populated in the Renaissance Place platform for the 2018-19 school year.</a:t>
            </a:r>
          </a:p>
          <a:p>
            <a:r>
              <a:rPr lang="en-US" dirty="0"/>
              <a:t>Teachers will </a:t>
            </a:r>
            <a:r>
              <a:rPr lang="en-US" u="sng" dirty="0">
                <a:solidFill>
                  <a:srgbClr val="FF0000"/>
                </a:solidFill>
              </a:rPr>
              <a:t>NOT</a:t>
            </a:r>
            <a:r>
              <a:rPr lang="en-US" dirty="0"/>
              <a:t> be able to use their login information from last year. </a:t>
            </a:r>
          </a:p>
          <a:p>
            <a:r>
              <a:rPr lang="en-US" u="sng" dirty="0">
                <a:solidFill>
                  <a:srgbClr val="FF0000"/>
                </a:solidFill>
              </a:rPr>
              <a:t>NEW</a:t>
            </a:r>
            <a:r>
              <a:rPr lang="en-US" dirty="0"/>
              <a:t> procedures for teacher logins:</a:t>
            </a:r>
          </a:p>
          <a:p>
            <a:pPr lvl="1"/>
            <a:r>
              <a:rPr lang="en-US" dirty="0"/>
              <a:t>Username:  Employee number (i.e. 123456)</a:t>
            </a:r>
          </a:p>
          <a:p>
            <a:pPr lvl="1"/>
            <a:r>
              <a:rPr lang="en-US" dirty="0"/>
              <a:t>Password:  full first name . full last name (i.e. </a:t>
            </a:r>
            <a:r>
              <a:rPr lang="en-US" dirty="0" err="1"/>
              <a:t>Mayda.Cabeza</a:t>
            </a:r>
            <a:r>
              <a:rPr lang="en-US" dirty="0"/>
              <a:t>)</a:t>
            </a:r>
          </a:p>
          <a:p>
            <a:pPr lvl="2"/>
            <a:endParaRPr lang="en-US" dirty="0"/>
          </a:p>
          <a:p>
            <a:pPr lvl="2"/>
            <a:endParaRPr lang="en-US" dirty="0"/>
          </a:p>
          <a:p>
            <a:pPr lvl="2"/>
            <a:endParaRPr lang="en-US" dirty="0"/>
          </a:p>
        </p:txBody>
      </p:sp>
      <p:pic>
        <p:nvPicPr>
          <p:cNvPr id="5" name="Picture 4" descr="LogMeIn — Wikipédia"/>
          <p:cNvPicPr>
            <a:picLocks noChangeAspect="1"/>
          </p:cNvPicPr>
          <p:nvPr/>
        </p:nvPicPr>
        <p:blipFill>
          <a:blip r:embed="rId3"/>
          <a:stretch>
            <a:fillRect/>
          </a:stretch>
        </p:blipFill>
        <p:spPr>
          <a:xfrm>
            <a:off x="4077349" y="4186670"/>
            <a:ext cx="1070264" cy="802698"/>
          </a:xfrm>
          <a:prstGeom prst="rect">
            <a:avLst/>
          </a:prstGeom>
        </p:spPr>
      </p:pic>
      <p:sp>
        <p:nvSpPr>
          <p:cNvPr id="6" name="TextBox 5"/>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Tree>
    <p:extLst>
      <p:ext uri="{BB962C8B-B14F-4D97-AF65-F5344CB8AC3E}">
        <p14:creationId xmlns:p14="http://schemas.microsoft.com/office/powerpoint/2010/main" val="1422028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Administrator Logins</a:t>
            </a:r>
          </a:p>
        </p:txBody>
      </p:sp>
      <p:sp>
        <p:nvSpPr>
          <p:cNvPr id="3" name="Content Placeholder 2"/>
          <p:cNvSpPr>
            <a:spLocks noGrp="1"/>
          </p:cNvSpPr>
          <p:nvPr>
            <p:ph sz="quarter" idx="35"/>
          </p:nvPr>
        </p:nvSpPr>
        <p:spPr>
          <a:xfrm>
            <a:off x="647700" y="966355"/>
            <a:ext cx="7929563" cy="4291445"/>
          </a:xfrm>
        </p:spPr>
        <p:txBody>
          <a:bodyPr/>
          <a:lstStyle/>
          <a:p>
            <a:r>
              <a:rPr lang="en-US" dirty="0"/>
              <a:t>Principals will be emailed an Administrator (Admin) Login during the school the week of August 13, 2018.</a:t>
            </a:r>
          </a:p>
          <a:p>
            <a:r>
              <a:rPr lang="en-US" dirty="0"/>
              <a:t>Function of Admin Login</a:t>
            </a:r>
          </a:p>
          <a:p>
            <a:pPr lvl="1"/>
            <a:r>
              <a:rPr lang="en-US" dirty="0"/>
              <a:t>Add new teacher if needed</a:t>
            </a:r>
          </a:p>
          <a:p>
            <a:pPr lvl="1"/>
            <a:r>
              <a:rPr lang="en-US" dirty="0"/>
              <a:t>Pull overall school level FLKRS data</a:t>
            </a:r>
          </a:p>
          <a:p>
            <a:r>
              <a:rPr lang="en-US" dirty="0">
                <a:latin typeface="Roboto Slab"/>
              </a:rPr>
              <a:t>Please note new students are added to the platform within 48 hours of registration</a:t>
            </a:r>
          </a:p>
          <a:p>
            <a:pPr lvl="1"/>
            <a:r>
              <a:rPr lang="en-US" dirty="0"/>
              <a:t>After 48 hours, new students may be added via the Admin login if they don’t appear.</a:t>
            </a:r>
          </a:p>
          <a:p>
            <a:pPr lvl="1">
              <a:buSzPct val="115000"/>
              <a:buFont typeface="Arial" panose="020B0604020202020204" pitchFamily="34" charset="0"/>
              <a:buChar char="•"/>
            </a:pPr>
            <a:endParaRPr lang="en-US" sz="1600" dirty="0">
              <a:latin typeface="Roboto Slab"/>
            </a:endParaRPr>
          </a:p>
          <a:p>
            <a:pPr lvl="2"/>
            <a:endParaRPr lang="en-US" dirty="0"/>
          </a:p>
        </p:txBody>
      </p:sp>
      <p:sp>
        <p:nvSpPr>
          <p:cNvPr id="4" name="TextBox 3"/>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Tree>
    <p:extLst>
      <p:ext uri="{BB962C8B-B14F-4D97-AF65-F5344CB8AC3E}">
        <p14:creationId xmlns:p14="http://schemas.microsoft.com/office/powerpoint/2010/main" val="220404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810" y="131042"/>
            <a:ext cx="7980380" cy="952500"/>
          </a:xfrm>
        </p:spPr>
        <p:txBody>
          <a:bodyPr/>
          <a:lstStyle/>
          <a:p>
            <a:r>
              <a:rPr lang="en-US" dirty="0"/>
              <a:t>Teacher/Administer login</a:t>
            </a: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684213" y="1310242"/>
            <a:ext cx="5775575" cy="3930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rot="10800000">
            <a:off x="5819524" y="3046936"/>
            <a:ext cx="1290799" cy="278149"/>
          </a:xfrm>
          <a:prstGeom prst="rightArrow">
            <a:avLst/>
          </a:prstGeom>
          <a:solidFill>
            <a:srgbClr val="EA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FFFF"/>
              </a:solidFill>
            </a:endParaRPr>
          </a:p>
        </p:txBody>
      </p:sp>
      <p:sp>
        <p:nvSpPr>
          <p:cNvPr id="5" name="TextBox 4"/>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Tree>
    <p:extLst>
      <p:ext uri="{BB962C8B-B14F-4D97-AF65-F5344CB8AC3E}">
        <p14:creationId xmlns:p14="http://schemas.microsoft.com/office/powerpoint/2010/main" val="193867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b="3516"/>
          <a:stretch/>
        </p:blipFill>
        <p:spPr>
          <a:xfrm>
            <a:off x="1879463" y="1240515"/>
            <a:ext cx="5385074" cy="4049493"/>
          </a:xfrm>
          <a:prstGeom prst="rect">
            <a:avLst/>
          </a:prstGeom>
        </p:spPr>
      </p:pic>
      <p:sp>
        <p:nvSpPr>
          <p:cNvPr id="4" name="Title 3"/>
          <p:cNvSpPr>
            <a:spLocks noGrp="1"/>
          </p:cNvSpPr>
          <p:nvPr>
            <p:ph type="title"/>
          </p:nvPr>
        </p:nvSpPr>
        <p:spPr>
          <a:xfrm>
            <a:off x="581810" y="131042"/>
            <a:ext cx="7980380" cy="952500"/>
          </a:xfrm>
        </p:spPr>
        <p:txBody>
          <a:bodyPr/>
          <a:lstStyle/>
          <a:p>
            <a:r>
              <a:rPr lang="en-US" dirty="0"/>
              <a:t>Print student roster</a:t>
            </a:r>
          </a:p>
        </p:txBody>
      </p:sp>
      <p:sp>
        <p:nvSpPr>
          <p:cNvPr id="6" name="Rectangle 5"/>
          <p:cNvSpPr/>
          <p:nvPr/>
        </p:nvSpPr>
        <p:spPr>
          <a:xfrm>
            <a:off x="1838133" y="2073499"/>
            <a:ext cx="5426404" cy="17257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Black"/>
              <a:cs typeface="Avenir Black"/>
            </a:endParaRPr>
          </a:p>
        </p:txBody>
      </p:sp>
      <p:pic>
        <p:nvPicPr>
          <p:cNvPr id="11" name="Picture 10"/>
          <p:cNvPicPr>
            <a:picLocks noChangeAspect="1"/>
          </p:cNvPicPr>
          <p:nvPr/>
        </p:nvPicPr>
        <p:blipFill rotWithShape="1">
          <a:blip r:embed="rId3"/>
          <a:srcRect l="30177" t="22583" r="57654" b="57523"/>
          <a:stretch/>
        </p:blipFill>
        <p:spPr>
          <a:xfrm>
            <a:off x="2079069" y="2073499"/>
            <a:ext cx="646877" cy="824247"/>
          </a:xfrm>
          <a:prstGeom prst="rect">
            <a:avLst/>
          </a:prstGeom>
        </p:spPr>
      </p:pic>
      <p:sp>
        <p:nvSpPr>
          <p:cNvPr id="12" name="Rectangle 11"/>
          <p:cNvSpPr/>
          <p:nvPr/>
        </p:nvSpPr>
        <p:spPr>
          <a:xfrm>
            <a:off x="6349285" y="1481070"/>
            <a:ext cx="915252" cy="309093"/>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Black"/>
              <a:cs typeface="Avenir Black"/>
            </a:endParaRPr>
          </a:p>
        </p:txBody>
      </p:sp>
      <p:sp>
        <p:nvSpPr>
          <p:cNvPr id="13" name="Rectangle 12"/>
          <p:cNvSpPr/>
          <p:nvPr/>
        </p:nvSpPr>
        <p:spPr>
          <a:xfrm>
            <a:off x="1879463" y="1240515"/>
            <a:ext cx="5385074" cy="4049493"/>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Black"/>
              <a:cs typeface="Avenir Black"/>
            </a:endParaRPr>
          </a:p>
        </p:txBody>
      </p:sp>
      <p:pic>
        <p:nvPicPr>
          <p:cNvPr id="8" name="Picture 7"/>
          <p:cNvPicPr>
            <a:picLocks noChangeAspect="1"/>
          </p:cNvPicPr>
          <p:nvPr/>
        </p:nvPicPr>
        <p:blipFill>
          <a:blip r:embed="rId4"/>
          <a:stretch>
            <a:fillRect/>
          </a:stretch>
        </p:blipFill>
        <p:spPr>
          <a:xfrm>
            <a:off x="2079069" y="4884551"/>
            <a:ext cx="630976" cy="378585"/>
          </a:xfrm>
          <a:prstGeom prst="rect">
            <a:avLst/>
          </a:prstGeom>
        </p:spPr>
      </p:pic>
      <p:sp>
        <p:nvSpPr>
          <p:cNvPr id="9" name="Right Arrow 6"/>
          <p:cNvSpPr/>
          <p:nvPr/>
        </p:nvSpPr>
        <p:spPr>
          <a:xfrm rot="10800000" flipH="1">
            <a:off x="659314" y="4924147"/>
            <a:ext cx="1290799" cy="278149"/>
          </a:xfrm>
          <a:prstGeom prst="rightArrow">
            <a:avLst/>
          </a:prstGeom>
          <a:solidFill>
            <a:srgbClr val="EA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FFFF"/>
              </a:solidFill>
            </a:endParaRPr>
          </a:p>
        </p:txBody>
      </p:sp>
      <p:sp>
        <p:nvSpPr>
          <p:cNvPr id="14" name="TextBox 13"/>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Tree>
    <p:extLst>
      <p:ext uri="{BB962C8B-B14F-4D97-AF65-F5344CB8AC3E}">
        <p14:creationId xmlns:p14="http://schemas.microsoft.com/office/powerpoint/2010/main" val="146890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1000"/>
                                        <p:tgtEl>
                                          <p:spTgt spid="9"/>
                                        </p:tgtEl>
                                      </p:cBhvr>
                                    </p:animEffect>
                                    <p:anim calcmode="lin" valueType="num">
                                      <p:cBhvr>
                                        <p:cTn id="10" dur="1000" fill="hold"/>
                                        <p:tgtEl>
                                          <p:spTgt spid="9"/>
                                        </p:tgtEl>
                                        <p:attrNameLst>
                                          <p:attrName>ppt_x</p:attrName>
                                        </p:attrNameLst>
                                      </p:cBhvr>
                                      <p:tavLst>
                                        <p:tav tm="0">
                                          <p:val>
                                            <p:strVal val="#ppt_x"/>
                                          </p:val>
                                        </p:tav>
                                        <p:tav tm="100000">
                                          <p:val>
                                            <p:strVal val="#ppt_x"/>
                                          </p:val>
                                        </p:tav>
                                      </p:tavLst>
                                    </p:anim>
                                    <p:anim calcmode="lin" valueType="num">
                                      <p:cBhvr>
                                        <p:cTn id="11" dur="1000" fill="hold"/>
                                        <p:tgtEl>
                                          <p:spTgt spid="9"/>
                                        </p:tgtEl>
                                        <p:attrNameLst>
                                          <p:attrName>ppt_y</p:attrName>
                                        </p:attrNameLst>
                                      </p:cBhvr>
                                      <p:tavLst>
                                        <p:tav tm="0">
                                          <p:val>
                                            <p:strVal val="#ppt_y+.1"/>
                                          </p:val>
                                        </p:tav>
                                        <p:tav tm="100000">
                                          <p:val>
                                            <p:strVal val="#ppt_y"/>
                                          </p:val>
                                        </p:tav>
                                      </p:tavLst>
                                    </p:anim>
                                  </p:childTnLst>
                                </p:cTn>
                              </p:par>
                              <p:par>
                                <p:cTn id="12" presetID="6" presetClass="emph" presetSubtype="0" fill="hold" nodeType="withEffect">
                                  <p:stCondLst>
                                    <p:cond delay="0"/>
                                  </p:stCondLst>
                                  <p:childTnLst>
                                    <p:animScale>
                                      <p:cBhvr>
                                        <p:cTn id="13"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810" y="131042"/>
            <a:ext cx="7980380" cy="952500"/>
          </a:xfrm>
        </p:spPr>
        <p:txBody>
          <a:bodyPr/>
          <a:lstStyle/>
          <a:p>
            <a:r>
              <a:rPr lang="en-US" dirty="0"/>
              <a:t>Print student roster</a:t>
            </a:r>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6521" y="1260935"/>
            <a:ext cx="5196398" cy="3988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ght Arrow 6"/>
          <p:cNvSpPr/>
          <p:nvPr/>
        </p:nvSpPr>
        <p:spPr>
          <a:xfrm rot="10800000">
            <a:off x="1960080" y="3662018"/>
            <a:ext cx="1290799" cy="278149"/>
          </a:xfrm>
          <a:prstGeom prst="rightArrow">
            <a:avLst/>
          </a:prstGeom>
          <a:solidFill>
            <a:srgbClr val="EA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FFFF"/>
              </a:solidFill>
            </a:endParaRPr>
          </a:p>
        </p:txBody>
      </p:sp>
      <p:sp>
        <p:nvSpPr>
          <p:cNvPr id="5" name="TextBox 4"/>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Tree>
    <p:extLst>
      <p:ext uri="{BB962C8B-B14F-4D97-AF65-F5344CB8AC3E}">
        <p14:creationId xmlns:p14="http://schemas.microsoft.com/office/powerpoint/2010/main" val="349670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52" y="1350257"/>
            <a:ext cx="9001496" cy="2910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581810" y="131042"/>
            <a:ext cx="7980380" cy="952500"/>
          </a:xfrm>
        </p:spPr>
        <p:txBody>
          <a:bodyPr/>
          <a:lstStyle/>
          <a:p>
            <a:r>
              <a:rPr lang="en-US" dirty="0"/>
              <a:t>Print student roster</a:t>
            </a:r>
          </a:p>
        </p:txBody>
      </p:sp>
      <p:sp>
        <p:nvSpPr>
          <p:cNvPr id="9" name="Right Arrow 6"/>
          <p:cNvSpPr/>
          <p:nvPr/>
        </p:nvSpPr>
        <p:spPr>
          <a:xfrm rot="10800000">
            <a:off x="3544181" y="2226468"/>
            <a:ext cx="1290799" cy="278149"/>
          </a:xfrm>
          <a:prstGeom prst="rightArrow">
            <a:avLst/>
          </a:prstGeom>
          <a:solidFill>
            <a:srgbClr val="EA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FFFF"/>
              </a:solidFill>
            </a:endParaRPr>
          </a:p>
        </p:txBody>
      </p:sp>
      <p:sp>
        <p:nvSpPr>
          <p:cNvPr id="6" name="Right Arrow 6"/>
          <p:cNvSpPr/>
          <p:nvPr/>
        </p:nvSpPr>
        <p:spPr>
          <a:xfrm rot="10800000">
            <a:off x="1082170" y="2745575"/>
            <a:ext cx="1290799" cy="278149"/>
          </a:xfrm>
          <a:prstGeom prst="rightArrow">
            <a:avLst/>
          </a:prstGeom>
          <a:solidFill>
            <a:srgbClr val="EA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FFFF"/>
              </a:solidFill>
            </a:endParaRPr>
          </a:p>
        </p:txBody>
      </p:sp>
      <p:sp>
        <p:nvSpPr>
          <p:cNvPr id="7" name="Right Arrow 6"/>
          <p:cNvSpPr/>
          <p:nvPr/>
        </p:nvSpPr>
        <p:spPr>
          <a:xfrm rot="10800000">
            <a:off x="1619479" y="2226468"/>
            <a:ext cx="1290799" cy="278149"/>
          </a:xfrm>
          <a:prstGeom prst="rightArrow">
            <a:avLst/>
          </a:prstGeom>
          <a:solidFill>
            <a:srgbClr val="EA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FFFF"/>
              </a:solidFill>
            </a:endParaRPr>
          </a:p>
        </p:txBody>
      </p:sp>
      <p:sp>
        <p:nvSpPr>
          <p:cNvPr id="8" name="TextBox 7"/>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Tree>
    <p:extLst>
      <p:ext uri="{BB962C8B-B14F-4D97-AF65-F5344CB8AC3E}">
        <p14:creationId xmlns:p14="http://schemas.microsoft.com/office/powerpoint/2010/main" val="5040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The new FLKRS assessment</a:t>
            </a:r>
          </a:p>
        </p:txBody>
      </p:sp>
      <p:pic>
        <p:nvPicPr>
          <p:cNvPr id="12" name="Picture 11"/>
          <p:cNvPicPr>
            <a:picLocks noChangeAspect="1"/>
          </p:cNvPicPr>
          <p:nvPr/>
        </p:nvPicPr>
        <p:blipFill>
          <a:blip r:embed="rId3"/>
          <a:stretch>
            <a:fillRect/>
          </a:stretch>
        </p:blipFill>
        <p:spPr>
          <a:xfrm>
            <a:off x="2089161" y="3646715"/>
            <a:ext cx="4965678" cy="692136"/>
          </a:xfrm>
          <a:prstGeom prst="rect">
            <a:avLst/>
          </a:prstGeom>
        </p:spPr>
      </p:pic>
      <p:sp>
        <p:nvSpPr>
          <p:cNvPr id="4" name="TextBox 3"/>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Tree>
    <p:extLst>
      <p:ext uri="{BB962C8B-B14F-4D97-AF65-F5344CB8AC3E}">
        <p14:creationId xmlns:p14="http://schemas.microsoft.com/office/powerpoint/2010/main" val="3297075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1420" y="1301732"/>
            <a:ext cx="9096118" cy="3952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581810" y="131042"/>
            <a:ext cx="7980380" cy="952500"/>
          </a:xfrm>
        </p:spPr>
        <p:txBody>
          <a:bodyPr/>
          <a:lstStyle/>
          <a:p>
            <a:r>
              <a:rPr lang="en-US" dirty="0"/>
              <a:t>Print student roster</a:t>
            </a:r>
          </a:p>
        </p:txBody>
      </p:sp>
      <p:sp>
        <p:nvSpPr>
          <p:cNvPr id="9" name="Right Arrow 6"/>
          <p:cNvSpPr/>
          <p:nvPr/>
        </p:nvSpPr>
        <p:spPr>
          <a:xfrm rot="10800000">
            <a:off x="6918445" y="3737245"/>
            <a:ext cx="1092213" cy="278149"/>
          </a:xfrm>
          <a:prstGeom prst="rightArrow">
            <a:avLst/>
          </a:prstGeom>
          <a:solidFill>
            <a:srgbClr val="EA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FFFF"/>
              </a:solidFill>
            </a:endParaRPr>
          </a:p>
        </p:txBody>
      </p:sp>
      <p:sp>
        <p:nvSpPr>
          <p:cNvPr id="6" name="Right Arrow 6"/>
          <p:cNvSpPr/>
          <p:nvPr/>
        </p:nvSpPr>
        <p:spPr>
          <a:xfrm rot="10800000">
            <a:off x="5486743" y="3737247"/>
            <a:ext cx="1017087" cy="278150"/>
          </a:xfrm>
          <a:prstGeom prst="rightArrow">
            <a:avLst/>
          </a:prstGeom>
          <a:solidFill>
            <a:srgbClr val="EA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FFFF"/>
              </a:solidFill>
            </a:endParaRPr>
          </a:p>
        </p:txBody>
      </p:sp>
      <p:sp>
        <p:nvSpPr>
          <p:cNvPr id="7" name="Right Arrow 6"/>
          <p:cNvSpPr/>
          <p:nvPr/>
        </p:nvSpPr>
        <p:spPr>
          <a:xfrm rot="5400000">
            <a:off x="8226104" y="2435344"/>
            <a:ext cx="1027596" cy="278149"/>
          </a:xfrm>
          <a:prstGeom prst="rightArrow">
            <a:avLst/>
          </a:prstGeom>
          <a:solidFill>
            <a:srgbClr val="EA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FFFF"/>
              </a:solidFill>
            </a:endParaRPr>
          </a:p>
        </p:txBody>
      </p:sp>
      <p:sp>
        <p:nvSpPr>
          <p:cNvPr id="10" name="TextBox 9"/>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Tree>
    <p:extLst>
      <p:ext uri="{BB962C8B-B14F-4D97-AF65-F5344CB8AC3E}">
        <p14:creationId xmlns:p14="http://schemas.microsoft.com/office/powerpoint/2010/main" val="139580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Accommodations</a:t>
            </a:r>
          </a:p>
        </p:txBody>
      </p:sp>
      <p:sp>
        <p:nvSpPr>
          <p:cNvPr id="3" name="Content Placeholder 2"/>
          <p:cNvSpPr>
            <a:spLocks noGrp="1"/>
          </p:cNvSpPr>
          <p:nvPr>
            <p:ph sz="quarter" idx="35"/>
          </p:nvPr>
        </p:nvSpPr>
        <p:spPr/>
        <p:txBody>
          <a:bodyPr/>
          <a:lstStyle/>
          <a:p>
            <a:r>
              <a:rPr lang="en-US" dirty="0"/>
              <a:t>The Star Early Literacy is not appropriate for students who are deaf or blind.</a:t>
            </a:r>
          </a:p>
          <a:p>
            <a:r>
              <a:rPr lang="en-US" dirty="0"/>
              <a:t>Teachers should evaluate the platform to see if it is appropriate based on the students’ specific disabilities.  </a:t>
            </a:r>
          </a:p>
          <a:p>
            <a:r>
              <a:rPr lang="en-US" dirty="0"/>
              <a:t>Visually impaired students may use a screen magnifier</a:t>
            </a:r>
          </a:p>
        </p:txBody>
      </p:sp>
      <p:sp>
        <p:nvSpPr>
          <p:cNvPr id="4" name="TextBox 3"/>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Tree>
    <p:extLst>
      <p:ext uri="{BB962C8B-B14F-4D97-AF65-F5344CB8AC3E}">
        <p14:creationId xmlns:p14="http://schemas.microsoft.com/office/powerpoint/2010/main" val="4072276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810" y="131042"/>
            <a:ext cx="7980380" cy="952500"/>
          </a:xfrm>
        </p:spPr>
        <p:txBody>
          <a:bodyPr/>
          <a:lstStyle/>
          <a:p>
            <a:r>
              <a:rPr lang="en-US" dirty="0"/>
              <a:t>Non-participation characteristic</a:t>
            </a:r>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1420" y="1340369"/>
            <a:ext cx="9096118" cy="3849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6"/>
          <p:cNvSpPr/>
          <p:nvPr/>
        </p:nvSpPr>
        <p:spPr>
          <a:xfrm rot="10800000">
            <a:off x="927621" y="3927618"/>
            <a:ext cx="1017087" cy="278150"/>
          </a:xfrm>
          <a:prstGeom prst="rightArrow">
            <a:avLst/>
          </a:prstGeom>
          <a:solidFill>
            <a:srgbClr val="EA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FFFF"/>
              </a:solidFill>
            </a:endParaRPr>
          </a:p>
        </p:txBody>
      </p:sp>
      <p:sp>
        <p:nvSpPr>
          <p:cNvPr id="6" name="TextBox 5"/>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Tree>
    <p:extLst>
      <p:ext uri="{BB962C8B-B14F-4D97-AF65-F5344CB8AC3E}">
        <p14:creationId xmlns:p14="http://schemas.microsoft.com/office/powerpoint/2010/main" val="300357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810" y="131042"/>
            <a:ext cx="7980380" cy="952500"/>
          </a:xfrm>
        </p:spPr>
        <p:txBody>
          <a:bodyPr/>
          <a:lstStyle/>
          <a:p>
            <a:r>
              <a:rPr lang="en-US"/>
              <a:t>Non-participation characteristic</a:t>
            </a:r>
            <a:endParaRPr lang="en-US" dirty="0"/>
          </a:p>
        </p:txBody>
      </p:sp>
      <p:sp>
        <p:nvSpPr>
          <p:cNvPr id="8" name="TextBox 7"/>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pic>
        <p:nvPicPr>
          <p:cNvPr id="9" name="Picture 8">
            <a:extLst>
              <a:ext uri="{FF2B5EF4-FFF2-40B4-BE49-F238E27FC236}">
                <a16:creationId xmlns:a16="http://schemas.microsoft.com/office/drawing/2014/main" id="{6EF2B4C3-64D7-4D21-BB4A-F53672912E31}"/>
              </a:ext>
            </a:extLst>
          </p:cNvPr>
          <p:cNvPicPr>
            <a:picLocks noChangeAspect="1"/>
          </p:cNvPicPr>
          <p:nvPr/>
        </p:nvPicPr>
        <p:blipFill>
          <a:blip r:embed="rId3"/>
          <a:stretch>
            <a:fillRect/>
          </a:stretch>
        </p:blipFill>
        <p:spPr>
          <a:xfrm>
            <a:off x="1143000" y="1335287"/>
            <a:ext cx="5238751" cy="1306532"/>
          </a:xfrm>
          <a:prstGeom prst="rect">
            <a:avLst/>
          </a:prstGeom>
        </p:spPr>
      </p:pic>
      <p:pic>
        <p:nvPicPr>
          <p:cNvPr id="10" name="Picture 9">
            <a:extLst>
              <a:ext uri="{FF2B5EF4-FFF2-40B4-BE49-F238E27FC236}">
                <a16:creationId xmlns:a16="http://schemas.microsoft.com/office/drawing/2014/main" id="{E0024914-BBAF-4983-9100-98467C59EE1B}"/>
              </a:ext>
            </a:extLst>
          </p:cNvPr>
          <p:cNvPicPr>
            <a:picLocks noChangeAspect="1"/>
          </p:cNvPicPr>
          <p:nvPr/>
        </p:nvPicPr>
        <p:blipFill>
          <a:blip r:embed="rId4"/>
          <a:stretch>
            <a:fillRect/>
          </a:stretch>
        </p:blipFill>
        <p:spPr>
          <a:xfrm>
            <a:off x="2358577" y="2351290"/>
            <a:ext cx="1356173" cy="336784"/>
          </a:xfrm>
          <a:prstGeom prst="rect">
            <a:avLst/>
          </a:prstGeom>
        </p:spPr>
      </p:pic>
      <p:pic>
        <p:nvPicPr>
          <p:cNvPr id="11" name="Picture 10">
            <a:extLst>
              <a:ext uri="{FF2B5EF4-FFF2-40B4-BE49-F238E27FC236}">
                <a16:creationId xmlns:a16="http://schemas.microsoft.com/office/drawing/2014/main" id="{36763664-CC27-4655-B1C4-085928B2A4BE}"/>
              </a:ext>
            </a:extLst>
          </p:cNvPr>
          <p:cNvPicPr>
            <a:picLocks noChangeAspect="1"/>
          </p:cNvPicPr>
          <p:nvPr/>
        </p:nvPicPr>
        <p:blipFill>
          <a:blip r:embed="rId5"/>
          <a:stretch>
            <a:fillRect/>
          </a:stretch>
        </p:blipFill>
        <p:spPr>
          <a:xfrm>
            <a:off x="4266786" y="2944813"/>
            <a:ext cx="3734214" cy="2254250"/>
          </a:xfrm>
          <a:prstGeom prst="rect">
            <a:avLst/>
          </a:prstGeom>
        </p:spPr>
      </p:pic>
      <p:pic>
        <p:nvPicPr>
          <p:cNvPr id="12" name="Picture 11">
            <a:extLst>
              <a:ext uri="{FF2B5EF4-FFF2-40B4-BE49-F238E27FC236}">
                <a16:creationId xmlns:a16="http://schemas.microsoft.com/office/drawing/2014/main" id="{C74C9C67-D0A7-4A75-AFE0-AB0A4B9A81E3}"/>
              </a:ext>
            </a:extLst>
          </p:cNvPr>
          <p:cNvPicPr>
            <a:picLocks noChangeAspect="1"/>
          </p:cNvPicPr>
          <p:nvPr/>
        </p:nvPicPr>
        <p:blipFill>
          <a:blip r:embed="rId4"/>
          <a:stretch>
            <a:fillRect/>
          </a:stretch>
        </p:blipFill>
        <p:spPr>
          <a:xfrm>
            <a:off x="1564827" y="2167401"/>
            <a:ext cx="669360" cy="166225"/>
          </a:xfrm>
          <a:prstGeom prst="rect">
            <a:avLst/>
          </a:prstGeom>
        </p:spPr>
      </p:pic>
      <p:pic>
        <p:nvPicPr>
          <p:cNvPr id="13" name="Picture 12">
            <a:extLst>
              <a:ext uri="{FF2B5EF4-FFF2-40B4-BE49-F238E27FC236}">
                <a16:creationId xmlns:a16="http://schemas.microsoft.com/office/drawing/2014/main" id="{AC6B4CBE-B469-4554-9062-A2F4A28700AF}"/>
              </a:ext>
            </a:extLst>
          </p:cNvPr>
          <p:cNvPicPr>
            <a:picLocks noChangeAspect="1"/>
          </p:cNvPicPr>
          <p:nvPr/>
        </p:nvPicPr>
        <p:blipFill>
          <a:blip r:embed="rId6"/>
          <a:stretch>
            <a:fillRect/>
          </a:stretch>
        </p:blipFill>
        <p:spPr>
          <a:xfrm>
            <a:off x="1190863" y="2667417"/>
            <a:ext cx="2335428" cy="3933032"/>
          </a:xfrm>
          <a:prstGeom prst="rect">
            <a:avLst/>
          </a:prstGeom>
        </p:spPr>
      </p:pic>
    </p:spTree>
    <p:extLst>
      <p:ext uri="{BB962C8B-B14F-4D97-AF65-F5344CB8AC3E}">
        <p14:creationId xmlns:p14="http://schemas.microsoft.com/office/powerpoint/2010/main" val="224157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Assessing students</a:t>
            </a:r>
          </a:p>
        </p:txBody>
      </p:sp>
      <p:sp>
        <p:nvSpPr>
          <p:cNvPr id="3" name="TextBox 2"/>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Tree>
    <p:extLst>
      <p:ext uri="{BB962C8B-B14F-4D97-AF65-F5344CB8AC3E}">
        <p14:creationId xmlns:p14="http://schemas.microsoft.com/office/powerpoint/2010/main" val="32022619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810" y="131042"/>
            <a:ext cx="7980380" cy="952500"/>
          </a:xfrm>
        </p:spPr>
        <p:txBody>
          <a:bodyPr/>
          <a:lstStyle/>
          <a:p>
            <a:r>
              <a:rPr lang="en-US" dirty="0"/>
              <a:t>Student login</a:t>
            </a: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684213" y="1310242"/>
            <a:ext cx="5775575" cy="3930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rot="10800000">
            <a:off x="5819524" y="2609050"/>
            <a:ext cx="1290799" cy="278149"/>
          </a:xfrm>
          <a:prstGeom prst="rightArrow">
            <a:avLst/>
          </a:prstGeom>
          <a:solidFill>
            <a:srgbClr val="EA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FFFF"/>
              </a:solidFill>
            </a:endParaRPr>
          </a:p>
        </p:txBody>
      </p:sp>
      <p:sp>
        <p:nvSpPr>
          <p:cNvPr id="5" name="TextBox 4"/>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Tree>
    <p:extLst>
      <p:ext uri="{BB962C8B-B14F-4D97-AF65-F5344CB8AC3E}">
        <p14:creationId xmlns:p14="http://schemas.microsoft.com/office/powerpoint/2010/main" val="426789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810" y="131042"/>
            <a:ext cx="7980380" cy="952500"/>
          </a:xfrm>
        </p:spPr>
        <p:txBody>
          <a:bodyPr/>
          <a:lstStyle/>
          <a:p>
            <a:r>
              <a:rPr lang="en-US" dirty="0"/>
              <a:t>Launch Star Early Literacy</a:t>
            </a:r>
          </a:p>
        </p:txBody>
      </p:sp>
      <p:grpSp>
        <p:nvGrpSpPr>
          <p:cNvPr id="3" name="Group 2"/>
          <p:cNvGrpSpPr/>
          <p:nvPr/>
        </p:nvGrpSpPr>
        <p:grpSpPr>
          <a:xfrm>
            <a:off x="1192906" y="1210904"/>
            <a:ext cx="6758189" cy="4043678"/>
            <a:chOff x="609600" y="1217034"/>
            <a:chExt cx="7772400" cy="5006555"/>
          </a:xfrm>
        </p:grpSpPr>
        <p:grpSp>
          <p:nvGrpSpPr>
            <p:cNvPr id="5" name="Group 4"/>
            <p:cNvGrpSpPr/>
            <p:nvPr/>
          </p:nvGrpSpPr>
          <p:grpSpPr>
            <a:xfrm>
              <a:off x="609600" y="1217034"/>
              <a:ext cx="7772400" cy="5006555"/>
              <a:chOff x="609600" y="1217034"/>
              <a:chExt cx="7772400" cy="5006555"/>
            </a:xfrm>
          </p:grpSpPr>
          <p:pic>
            <p:nvPicPr>
              <p:cNvPr id="7"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7034"/>
                <a:ext cx="7772400" cy="5006555"/>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568887" y="2149545"/>
                <a:ext cx="1447800" cy="1143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FFFF"/>
                  </a:solidFill>
                </a:endParaRPr>
              </a:p>
            </p:txBody>
          </p:sp>
        </p:grpSp>
        <p:sp>
          <p:nvSpPr>
            <p:cNvPr id="6" name="TextBox 5"/>
            <p:cNvSpPr txBox="1"/>
            <p:nvPr/>
          </p:nvSpPr>
          <p:spPr>
            <a:xfrm>
              <a:off x="6324600" y="1229342"/>
              <a:ext cx="1143000" cy="207818"/>
            </a:xfrm>
            <a:prstGeom prst="rect">
              <a:avLst/>
            </a:prstGeom>
            <a:solidFill>
              <a:srgbClr val="555555"/>
            </a:solidFill>
            <a:ln>
              <a:noFill/>
            </a:ln>
          </p:spPr>
          <p:txBody>
            <a:bodyPr vert="horz" wrap="square" lIns="91440" tIns="45720" rIns="91440" bIns="45720" rtlCol="0" anchor="ctr">
              <a:noAutofit/>
            </a:bodyPr>
            <a:lstStyle/>
            <a:p>
              <a:pPr algn="r"/>
              <a:r>
                <a:rPr lang="en-US" sz="700" dirty="0">
                  <a:solidFill>
                    <a:srgbClr val="FFFFFF"/>
                  </a:solidFill>
                  <a:latin typeface="Source Sans Pro" pitchFamily="34" charset="0"/>
                  <a:ea typeface="MS PGothic" pitchFamily="34" charset="-128"/>
                  <a:cs typeface="+mn-cs"/>
                </a:rPr>
                <a:t>John Tyler</a:t>
              </a:r>
            </a:p>
          </p:txBody>
        </p:sp>
      </p:grpSp>
      <p:sp>
        <p:nvSpPr>
          <p:cNvPr id="10" name="Right Arrow 6"/>
          <p:cNvSpPr/>
          <p:nvPr/>
        </p:nvSpPr>
        <p:spPr>
          <a:xfrm rot="10800000">
            <a:off x="2211799" y="2301039"/>
            <a:ext cx="1290799" cy="278149"/>
          </a:xfrm>
          <a:prstGeom prst="rightArrow">
            <a:avLst/>
          </a:prstGeom>
          <a:solidFill>
            <a:srgbClr val="EA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FFFF"/>
              </a:solidFill>
            </a:endParaRPr>
          </a:p>
        </p:txBody>
      </p:sp>
      <p:pic>
        <p:nvPicPr>
          <p:cNvPr id="11" name="Picture 10"/>
          <p:cNvPicPr>
            <a:picLocks noChangeAspect="1"/>
          </p:cNvPicPr>
          <p:nvPr/>
        </p:nvPicPr>
        <p:blipFill rotWithShape="1">
          <a:blip r:embed="rId4"/>
          <a:srcRect l="30177" t="22583" r="57654" b="57523"/>
          <a:stretch/>
        </p:blipFill>
        <p:spPr>
          <a:xfrm>
            <a:off x="1302865" y="1964071"/>
            <a:ext cx="767791" cy="923175"/>
          </a:xfrm>
          <a:prstGeom prst="rect">
            <a:avLst/>
          </a:prstGeom>
        </p:spPr>
      </p:pic>
      <p:sp>
        <p:nvSpPr>
          <p:cNvPr id="12" name="TextBox 11"/>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Tree>
    <p:extLst>
      <p:ext uri="{BB962C8B-B14F-4D97-AF65-F5344CB8AC3E}">
        <p14:creationId xmlns:p14="http://schemas.microsoft.com/office/powerpoint/2010/main" val="145706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810" y="131042"/>
            <a:ext cx="7980380" cy="952500"/>
          </a:xfrm>
        </p:spPr>
        <p:txBody>
          <a:bodyPr/>
          <a:lstStyle/>
          <a:p>
            <a:r>
              <a:rPr lang="en-US" dirty="0"/>
              <a:t>Begin practice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467" y="1395210"/>
            <a:ext cx="7767066"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Tree>
    <p:extLst>
      <p:ext uri="{BB962C8B-B14F-4D97-AF65-F5344CB8AC3E}">
        <p14:creationId xmlns:p14="http://schemas.microsoft.com/office/powerpoint/2010/main" val="719837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Sample item</a:t>
            </a:r>
          </a:p>
        </p:txBody>
      </p:sp>
      <p:grpSp>
        <p:nvGrpSpPr>
          <p:cNvPr id="9" name="Group 8"/>
          <p:cNvGrpSpPr/>
          <p:nvPr/>
        </p:nvGrpSpPr>
        <p:grpSpPr>
          <a:xfrm>
            <a:off x="1384300" y="1079500"/>
            <a:ext cx="6375400" cy="4038600"/>
            <a:chOff x="1384300" y="1295400"/>
            <a:chExt cx="6375400" cy="478155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300" y="1295400"/>
              <a:ext cx="6375400" cy="478155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453116" y="1336159"/>
              <a:ext cx="223284" cy="228600"/>
            </a:xfrm>
            <a:prstGeom prst="rect">
              <a:avLst/>
            </a:prstGeom>
            <a:solidFill>
              <a:srgbClr val="4773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FFFF"/>
                </a:solidFill>
              </a:endParaRPr>
            </a:p>
          </p:txBody>
        </p:sp>
      </p:grpSp>
      <p:grpSp>
        <p:nvGrpSpPr>
          <p:cNvPr id="10" name="Group 9"/>
          <p:cNvGrpSpPr/>
          <p:nvPr/>
        </p:nvGrpSpPr>
        <p:grpSpPr>
          <a:xfrm>
            <a:off x="1339520" y="1077493"/>
            <a:ext cx="6464971" cy="4040607"/>
            <a:chOff x="1564758" y="1743741"/>
            <a:chExt cx="6464971" cy="4848728"/>
          </a:xfrm>
        </p:grpSpPr>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4758" y="1743741"/>
              <a:ext cx="6464971" cy="4848728"/>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649819" y="1746401"/>
              <a:ext cx="223284" cy="228600"/>
            </a:xfrm>
            <a:prstGeom prst="rect">
              <a:avLst/>
            </a:prstGeom>
            <a:solidFill>
              <a:srgbClr val="4773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FFFF"/>
                </a:solidFill>
              </a:endParaRPr>
            </a:p>
          </p:txBody>
        </p:sp>
      </p:grpSp>
      <p:sp>
        <p:nvSpPr>
          <p:cNvPr id="12" name="Right Arrow 11"/>
          <p:cNvSpPr/>
          <p:nvPr/>
        </p:nvSpPr>
        <p:spPr>
          <a:xfrm>
            <a:off x="1676400" y="4470488"/>
            <a:ext cx="2045208" cy="40386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FFFF"/>
              </a:solidFill>
            </a:endParaRPr>
          </a:p>
        </p:txBody>
      </p:sp>
      <p:sp>
        <p:nvSpPr>
          <p:cNvPr id="13" name="TextBox 12"/>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Tree>
    <p:extLst>
      <p:ext uri="{BB962C8B-B14F-4D97-AF65-F5344CB8AC3E}">
        <p14:creationId xmlns:p14="http://schemas.microsoft.com/office/powerpoint/2010/main" val="6153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42"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9564" t="42584" r="29153" b="40760"/>
          <a:stretch/>
        </p:blipFill>
        <p:spPr>
          <a:xfrm>
            <a:off x="5026024" y="1289326"/>
            <a:ext cx="3660776" cy="941388"/>
          </a:xfrm>
          <a:prstGeom prst="rect">
            <a:avLst/>
          </a:prstGeom>
          <a:noFill/>
          <a:ln w="9525">
            <a:solidFill>
              <a:schemeClr val="bg1">
                <a:lumMod val="75000"/>
              </a:schemeClr>
            </a:solidFill>
            <a:miter lim="800000"/>
            <a:headEnd/>
            <a:tailEnd/>
          </a:ln>
        </p:spPr>
      </p:pic>
      <p:sp>
        <p:nvSpPr>
          <p:cNvPr id="6" name="Rounded Rectangle 9"/>
          <p:cNvSpPr/>
          <p:nvPr/>
        </p:nvSpPr>
        <p:spPr>
          <a:xfrm>
            <a:off x="1059846" y="386362"/>
            <a:ext cx="2552701" cy="762000"/>
          </a:xfrm>
          <a:prstGeom prst="roundRect">
            <a:avLst/>
          </a:prstGeom>
          <a:solidFill>
            <a:srgbClr val="00A9E0"/>
          </a:solidFill>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1400" dirty="0">
                <a:solidFill>
                  <a:prstClr val="white"/>
                </a:solidFill>
              </a:rPr>
              <a:t>Practice Items</a:t>
            </a:r>
          </a:p>
        </p:txBody>
      </p:sp>
      <p:sp>
        <p:nvSpPr>
          <p:cNvPr id="8" name="Rounded Rectangle 13"/>
          <p:cNvSpPr/>
          <p:nvPr/>
        </p:nvSpPr>
        <p:spPr>
          <a:xfrm>
            <a:off x="5610542" y="407628"/>
            <a:ext cx="2491740" cy="762000"/>
          </a:xfrm>
          <a:prstGeom prst="roundRect">
            <a:avLst/>
          </a:prstGeom>
          <a:solidFill>
            <a:srgbClr val="00A9E0"/>
          </a:soli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1400" dirty="0">
                <a:solidFill>
                  <a:prstClr val="white"/>
                </a:solidFill>
              </a:rPr>
              <a:t>Item Time Limits</a:t>
            </a:r>
          </a:p>
        </p:txBody>
      </p:sp>
      <p:sp>
        <p:nvSpPr>
          <p:cNvPr id="9" name="Rounded Rectangle 12"/>
          <p:cNvSpPr/>
          <p:nvPr/>
        </p:nvSpPr>
        <p:spPr>
          <a:xfrm>
            <a:off x="3758405" y="4441407"/>
            <a:ext cx="2552701" cy="762000"/>
          </a:xfrm>
          <a:prstGeom prst="roundRect">
            <a:avLst/>
          </a:prstGeom>
          <a:solidFill>
            <a:srgbClr val="00A9E0"/>
          </a:soli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1400" dirty="0">
                <a:solidFill>
                  <a:prstClr val="white"/>
                </a:solidFill>
                <a:latin typeface="Source Sans Pro Semibold" pitchFamily="34" charset="0"/>
              </a:rPr>
              <a:t>Pause or Stop a Test</a:t>
            </a:r>
          </a:p>
          <a:p>
            <a:pPr algn="ctr">
              <a:defRPr/>
            </a:pPr>
            <a:r>
              <a:rPr lang="en-US" sz="1400" dirty="0">
                <a:solidFill>
                  <a:prstClr val="white"/>
                </a:solidFill>
                <a:latin typeface="Source Sans Pro Semibold" pitchFamily="34" charset="0"/>
              </a:rPr>
              <a:t>(Ctrl + A)</a:t>
            </a:r>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3213100" y="3302475"/>
            <a:ext cx="3643312" cy="1052351"/>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grpSp>
        <p:nvGrpSpPr>
          <p:cNvPr id="12" name="Group 11"/>
          <p:cNvGrpSpPr/>
          <p:nvPr/>
        </p:nvGrpSpPr>
        <p:grpSpPr>
          <a:xfrm>
            <a:off x="1193006" y="1289326"/>
            <a:ext cx="2216758" cy="1797562"/>
            <a:chOff x="1564758" y="1743741"/>
            <a:chExt cx="6464971" cy="4848728"/>
          </a:xfrm>
        </p:grpSpPr>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4758" y="1743741"/>
              <a:ext cx="6464971" cy="4848728"/>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1649819" y="1746401"/>
              <a:ext cx="223284" cy="228600"/>
            </a:xfrm>
            <a:prstGeom prst="rect">
              <a:avLst/>
            </a:prstGeom>
            <a:solidFill>
              <a:srgbClr val="4773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FFFF"/>
                </a:solidFill>
              </a:endParaRPr>
            </a:p>
          </p:txBody>
        </p:sp>
      </p:grpSp>
      <p:sp>
        <p:nvSpPr>
          <p:cNvPr id="15" name="TextBox 14"/>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
        <p:nvSpPr>
          <p:cNvPr id="4" name="TextBox 3"/>
          <p:cNvSpPr txBox="1"/>
          <p:nvPr/>
        </p:nvSpPr>
        <p:spPr>
          <a:xfrm>
            <a:off x="581810" y="571500"/>
            <a:ext cx="272832" cy="307777"/>
          </a:xfrm>
          <a:prstGeom prst="rect">
            <a:avLst/>
          </a:prstGeom>
          <a:noFill/>
        </p:spPr>
        <p:txBody>
          <a:bodyPr wrap="none" rtlCol="0">
            <a:spAutoFit/>
          </a:bodyPr>
          <a:lstStyle/>
          <a:p>
            <a:r>
              <a:rPr lang="en-US" dirty="0">
                <a:solidFill>
                  <a:schemeClr val="tx1">
                    <a:lumMod val="90000"/>
                    <a:lumOff val="10000"/>
                  </a:schemeClr>
                </a:solidFill>
                <a:latin typeface="+mn-lt"/>
                <a:cs typeface="Avenir Light"/>
              </a:rPr>
              <a:t>1</a:t>
            </a:r>
          </a:p>
        </p:txBody>
      </p:sp>
      <p:sp>
        <p:nvSpPr>
          <p:cNvPr id="17" name="TextBox 16"/>
          <p:cNvSpPr txBox="1"/>
          <p:nvPr/>
        </p:nvSpPr>
        <p:spPr>
          <a:xfrm>
            <a:off x="5181519" y="557366"/>
            <a:ext cx="272832" cy="307777"/>
          </a:xfrm>
          <a:prstGeom prst="rect">
            <a:avLst/>
          </a:prstGeom>
          <a:noFill/>
        </p:spPr>
        <p:txBody>
          <a:bodyPr wrap="square" rtlCol="0">
            <a:spAutoFit/>
          </a:bodyPr>
          <a:lstStyle/>
          <a:p>
            <a:r>
              <a:rPr lang="en-US" dirty="0">
                <a:solidFill>
                  <a:schemeClr val="tx1">
                    <a:lumMod val="90000"/>
                    <a:lumOff val="10000"/>
                  </a:schemeClr>
                </a:solidFill>
                <a:latin typeface="+mn-lt"/>
                <a:cs typeface="Avenir Light"/>
              </a:rPr>
              <a:t>2</a:t>
            </a:r>
          </a:p>
        </p:txBody>
      </p:sp>
      <p:sp>
        <p:nvSpPr>
          <p:cNvPr id="18" name="Rectangle 17"/>
          <p:cNvSpPr/>
          <p:nvPr/>
        </p:nvSpPr>
        <p:spPr>
          <a:xfrm>
            <a:off x="4429974" y="2703612"/>
            <a:ext cx="811441" cy="307777"/>
          </a:xfrm>
          <a:prstGeom prst="rect">
            <a:avLst/>
          </a:prstGeom>
        </p:spPr>
        <p:txBody>
          <a:bodyPr wrap="none">
            <a:spAutoFit/>
          </a:bodyPr>
          <a:lstStyle/>
          <a:p>
            <a:r>
              <a:rPr lang="en-US" dirty="0">
                <a:solidFill>
                  <a:schemeClr val="tx1">
                    <a:lumMod val="90000"/>
                    <a:lumOff val="10000"/>
                  </a:schemeClr>
                </a:solidFill>
                <a:cs typeface="Avenir Light"/>
              </a:rPr>
              <a:t>pausing</a:t>
            </a:r>
          </a:p>
        </p:txBody>
      </p:sp>
    </p:spTree>
    <p:extLst>
      <p:ext uri="{BB962C8B-B14F-4D97-AF65-F5344CB8AC3E}">
        <p14:creationId xmlns:p14="http://schemas.microsoft.com/office/powerpoint/2010/main" val="392662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1"/>
          <p:cNvSpPr txBox="1">
            <a:spLocks/>
          </p:cNvSpPr>
          <p:nvPr/>
        </p:nvSpPr>
        <p:spPr>
          <a:xfrm>
            <a:off x="1663472" y="4043506"/>
            <a:ext cx="1313930" cy="205580"/>
          </a:xfrm>
          <a:prstGeom prst="rect">
            <a:avLst/>
          </a:prstGeom>
        </p:spPr>
        <p:txBody>
          <a:bodyPr wrap="none" bIns="0"/>
          <a:lstStyle>
            <a:lvl1pPr marL="0" indent="0" algn="l" defTabSz="457200" rtl="0" eaLnBrk="1" latinLnBrk="0" hangingPunct="1">
              <a:spcBef>
                <a:spcPts val="0"/>
              </a:spcBef>
              <a:buClr>
                <a:schemeClr val="accent6"/>
              </a:buClr>
              <a:buSzPct val="130000"/>
              <a:buFont typeface="Arial" charset="0"/>
              <a:buNone/>
              <a:defRPr sz="1050" b="0" i="0" kern="1200" baseline="0">
                <a:solidFill>
                  <a:srgbClr val="FFFFFF"/>
                </a:solidFill>
                <a:latin typeface="Roboto" charset="0"/>
                <a:ea typeface="Roboto" charset="0"/>
                <a:cs typeface="Roboto" charset="0"/>
              </a:defRPr>
            </a:lvl1pPr>
            <a:lvl2pPr marL="285750" indent="-173038" algn="l" defTabSz="457200" rtl="0" eaLnBrk="1" latinLnBrk="0" hangingPunct="1">
              <a:spcBef>
                <a:spcPts val="300"/>
              </a:spcBef>
              <a:buClr>
                <a:schemeClr val="accent6"/>
              </a:buClr>
              <a:buFont typeface="Arial"/>
              <a:buChar char="–"/>
              <a:tabLst/>
              <a:defRPr sz="1400" b="0" i="0" kern="1200">
                <a:solidFill>
                  <a:schemeClr val="tx1">
                    <a:lumMod val="65000"/>
                    <a:lumOff val="35000"/>
                  </a:schemeClr>
                </a:solidFill>
                <a:latin typeface="Roboto" charset="0"/>
                <a:ea typeface="Roboto" charset="0"/>
                <a:cs typeface="Roboto" charset="0"/>
              </a:defRPr>
            </a:lvl2pPr>
            <a:lvl3pPr marL="1143000" indent="-228600" algn="l" defTabSz="457200" rtl="0" eaLnBrk="1" latinLnBrk="0" hangingPunct="1">
              <a:spcBef>
                <a:spcPct val="20000"/>
              </a:spcBef>
              <a:buFont typeface="Arial"/>
              <a:buChar char="•"/>
              <a:defRPr sz="14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dirty="0"/>
              <a:t>Insert Your Name</a:t>
            </a:r>
          </a:p>
        </p:txBody>
      </p:sp>
      <p:sp>
        <p:nvSpPr>
          <p:cNvPr id="18" name="Text Placeholder 11"/>
          <p:cNvSpPr txBox="1">
            <a:spLocks/>
          </p:cNvSpPr>
          <p:nvPr/>
        </p:nvSpPr>
        <p:spPr>
          <a:xfrm>
            <a:off x="673465" y="3861135"/>
            <a:ext cx="714997" cy="187916"/>
          </a:xfrm>
          <a:prstGeom prst="rect">
            <a:avLst/>
          </a:prstGeom>
        </p:spPr>
        <p:txBody>
          <a:bodyPr wrap="none" bIns="0" anchor="t"/>
          <a:lstStyle>
            <a:lvl1pPr marL="0" indent="0" algn="l" defTabSz="457200" rtl="0" eaLnBrk="1" latinLnBrk="0" hangingPunct="1">
              <a:lnSpc>
                <a:spcPct val="80000"/>
              </a:lnSpc>
              <a:spcBef>
                <a:spcPts val="0"/>
              </a:spcBef>
              <a:buClr>
                <a:schemeClr val="accent6"/>
              </a:buClr>
              <a:buSzPct val="130000"/>
              <a:buFont typeface="Arial" charset="0"/>
              <a:buNone/>
              <a:defRPr sz="1050" b="0" i="0" kern="1200" baseline="0">
                <a:solidFill>
                  <a:srgbClr val="FFFFFF"/>
                </a:solidFill>
                <a:latin typeface="Roboto" charset="0"/>
                <a:ea typeface="Roboto" charset="0"/>
                <a:cs typeface="Roboto" charset="0"/>
              </a:defRPr>
            </a:lvl1pPr>
            <a:lvl2pPr marL="285750" indent="-173038" algn="l" defTabSz="457200" rtl="0" eaLnBrk="1" latinLnBrk="0" hangingPunct="1">
              <a:spcBef>
                <a:spcPts val="300"/>
              </a:spcBef>
              <a:buClr>
                <a:schemeClr val="accent6"/>
              </a:buClr>
              <a:buFont typeface="Arial"/>
              <a:buChar char="–"/>
              <a:tabLst/>
              <a:defRPr sz="1400" b="0" i="0" kern="1200">
                <a:solidFill>
                  <a:schemeClr val="tx1">
                    <a:lumMod val="65000"/>
                    <a:lumOff val="35000"/>
                  </a:schemeClr>
                </a:solidFill>
                <a:latin typeface="Roboto" charset="0"/>
                <a:ea typeface="Roboto" charset="0"/>
                <a:cs typeface="Roboto" charset="0"/>
              </a:defRPr>
            </a:lvl2pPr>
            <a:lvl3pPr marL="1143000" indent="-228600" algn="l" defTabSz="457200" rtl="0" eaLnBrk="1" latinLnBrk="0" hangingPunct="1">
              <a:spcBef>
                <a:spcPct val="20000"/>
              </a:spcBef>
              <a:buFont typeface="Arial"/>
              <a:buChar char="•"/>
              <a:defRPr sz="14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dirty="0"/>
              <a:t>MM/DD/YY</a:t>
            </a:r>
          </a:p>
        </p:txBody>
      </p:sp>
      <p:sp>
        <p:nvSpPr>
          <p:cNvPr id="19" name="Rectangle 18"/>
          <p:cNvSpPr/>
          <p:nvPr/>
        </p:nvSpPr>
        <p:spPr>
          <a:xfrm>
            <a:off x="685801" y="4067248"/>
            <a:ext cx="1222512" cy="253916"/>
          </a:xfrm>
          <a:prstGeom prst="rect">
            <a:avLst/>
          </a:prstGeom>
        </p:spPr>
        <p:txBody>
          <a:bodyPr wrap="square">
            <a:spAutoFit/>
          </a:bodyPr>
          <a:lstStyle/>
          <a:p>
            <a:pPr algn="l"/>
            <a:r>
              <a:rPr kumimoji="0" lang="en-US" sz="1050" b="0" i="0" u="none" strike="noStrike" kern="1200" cap="none" spc="0" normalizeH="0" baseline="0" noProof="0" dirty="0">
                <a:ln>
                  <a:noFill/>
                </a:ln>
                <a:solidFill>
                  <a:srgbClr val="FFFFFF"/>
                </a:solidFill>
                <a:effectLst/>
                <a:uLnTx/>
                <a:uFillTx/>
                <a:latin typeface="Roboto" charset="0"/>
                <a:ea typeface="Roboto" charset="0"/>
                <a:cs typeface="Roboto" charset="0"/>
              </a:rPr>
              <a:t>PREPARED</a:t>
            </a:r>
            <a:r>
              <a:rPr kumimoji="0" lang="en-US" sz="800" b="0" i="0" u="none" strike="noStrike" kern="1200" cap="none" spc="0" normalizeH="0" baseline="0" noProof="0" dirty="0">
                <a:ln>
                  <a:noFill/>
                </a:ln>
                <a:solidFill>
                  <a:srgbClr val="FFFFFF"/>
                </a:solidFill>
                <a:effectLst/>
                <a:uLnTx/>
                <a:uFillTx/>
                <a:latin typeface="Roboto Thin" pitchFamily="50" charset="0"/>
                <a:ea typeface="Roboto Thin" pitchFamily="50" charset="0"/>
                <a:cs typeface="Roboto Light"/>
              </a:rPr>
              <a:t> </a:t>
            </a:r>
            <a:r>
              <a:rPr kumimoji="0" lang="en-US" sz="1050" b="0" i="0" u="none" strike="noStrike" kern="1200" cap="none" spc="0" normalizeH="0" baseline="0" noProof="0" dirty="0">
                <a:ln>
                  <a:noFill/>
                </a:ln>
                <a:solidFill>
                  <a:srgbClr val="FFFFFF"/>
                </a:solidFill>
                <a:effectLst/>
                <a:uLnTx/>
                <a:uFillTx/>
                <a:latin typeface="Roboto Condensed" charset="0"/>
                <a:ea typeface="Roboto Condensed" charset="0"/>
                <a:cs typeface="Roboto Condensed" charset="0"/>
              </a:rPr>
              <a:t>BY:</a:t>
            </a:r>
          </a:p>
        </p:txBody>
      </p:sp>
      <p:sp>
        <p:nvSpPr>
          <p:cNvPr id="20" name="Text Placeholder 11"/>
          <p:cNvSpPr txBox="1">
            <a:spLocks/>
          </p:cNvSpPr>
          <p:nvPr/>
        </p:nvSpPr>
        <p:spPr>
          <a:xfrm>
            <a:off x="1663472" y="4291268"/>
            <a:ext cx="1313930" cy="135727"/>
          </a:xfrm>
          <a:prstGeom prst="rect">
            <a:avLst/>
          </a:prstGeom>
        </p:spPr>
        <p:txBody>
          <a:bodyPr wrap="none" bIns="0" anchor="b"/>
          <a:lstStyle>
            <a:lvl1pPr marL="0" indent="0" algn="l" defTabSz="457200" rtl="0" eaLnBrk="1" latinLnBrk="0" hangingPunct="1">
              <a:spcBef>
                <a:spcPts val="0"/>
              </a:spcBef>
              <a:buClr>
                <a:schemeClr val="accent6"/>
              </a:buClr>
              <a:buSzPct val="130000"/>
              <a:buFont typeface="Arial" charset="0"/>
              <a:buNone/>
              <a:defRPr sz="1050" b="0" i="0" kern="1200" baseline="0">
                <a:solidFill>
                  <a:srgbClr val="FFFFFF"/>
                </a:solidFill>
                <a:latin typeface="Roboto" charset="0"/>
                <a:ea typeface="Roboto" charset="0"/>
                <a:cs typeface="Roboto" charset="0"/>
              </a:defRPr>
            </a:lvl1pPr>
            <a:lvl2pPr marL="285750" indent="-173038" algn="l" defTabSz="457200" rtl="0" eaLnBrk="1" latinLnBrk="0" hangingPunct="1">
              <a:spcBef>
                <a:spcPts val="300"/>
              </a:spcBef>
              <a:buClr>
                <a:schemeClr val="accent6"/>
              </a:buClr>
              <a:buFont typeface="Arial"/>
              <a:buChar char="–"/>
              <a:tabLst/>
              <a:defRPr sz="1400" b="0" i="0" kern="1200">
                <a:solidFill>
                  <a:schemeClr val="tx1">
                    <a:lumMod val="65000"/>
                    <a:lumOff val="35000"/>
                  </a:schemeClr>
                </a:solidFill>
                <a:latin typeface="Roboto" charset="0"/>
                <a:ea typeface="Roboto" charset="0"/>
                <a:cs typeface="Roboto" charset="0"/>
              </a:defRPr>
            </a:lvl2pPr>
            <a:lvl3pPr marL="1143000" indent="-228600" algn="l" defTabSz="457200" rtl="0" eaLnBrk="1" latinLnBrk="0" hangingPunct="1">
              <a:spcBef>
                <a:spcPct val="20000"/>
              </a:spcBef>
              <a:buFont typeface="Arial"/>
              <a:buChar char="•"/>
              <a:defRPr sz="14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dirty="0"/>
              <a:t>Insert Your Name</a:t>
            </a:r>
          </a:p>
        </p:txBody>
      </p:sp>
      <p:sp>
        <p:nvSpPr>
          <p:cNvPr id="21" name="Text Placeholder 11"/>
          <p:cNvSpPr txBox="1">
            <a:spLocks/>
          </p:cNvSpPr>
          <p:nvPr/>
        </p:nvSpPr>
        <p:spPr>
          <a:xfrm>
            <a:off x="1663472" y="4448932"/>
            <a:ext cx="1313930" cy="135727"/>
          </a:xfrm>
          <a:prstGeom prst="rect">
            <a:avLst/>
          </a:prstGeom>
        </p:spPr>
        <p:txBody>
          <a:bodyPr wrap="none" bIns="0" anchor="b"/>
          <a:lstStyle>
            <a:lvl1pPr marL="0" indent="0" algn="l" defTabSz="457200" rtl="0" eaLnBrk="1" latinLnBrk="0" hangingPunct="1">
              <a:spcBef>
                <a:spcPts val="0"/>
              </a:spcBef>
              <a:buClr>
                <a:schemeClr val="accent6"/>
              </a:buClr>
              <a:buSzPct val="130000"/>
              <a:buFont typeface="Arial" charset="0"/>
              <a:buNone/>
              <a:defRPr sz="1050" b="0" i="0" kern="1200" baseline="0">
                <a:solidFill>
                  <a:srgbClr val="FFFFFF"/>
                </a:solidFill>
                <a:latin typeface="Roboto" charset="0"/>
                <a:ea typeface="Roboto" charset="0"/>
                <a:cs typeface="Roboto" charset="0"/>
              </a:defRPr>
            </a:lvl1pPr>
            <a:lvl2pPr marL="285750" indent="-173038" algn="l" defTabSz="457200" rtl="0" eaLnBrk="1" latinLnBrk="0" hangingPunct="1">
              <a:spcBef>
                <a:spcPts val="300"/>
              </a:spcBef>
              <a:buClr>
                <a:schemeClr val="accent6"/>
              </a:buClr>
              <a:buFont typeface="Arial"/>
              <a:buChar char="–"/>
              <a:tabLst/>
              <a:defRPr sz="1400" b="0" i="0" kern="1200">
                <a:solidFill>
                  <a:schemeClr val="tx1">
                    <a:lumMod val="65000"/>
                    <a:lumOff val="35000"/>
                  </a:schemeClr>
                </a:solidFill>
                <a:latin typeface="Roboto" charset="0"/>
                <a:ea typeface="Roboto" charset="0"/>
                <a:cs typeface="Roboto" charset="0"/>
              </a:defRPr>
            </a:lvl2pPr>
            <a:lvl3pPr marL="1143000" indent="-228600" algn="l" defTabSz="457200" rtl="0" eaLnBrk="1" latinLnBrk="0" hangingPunct="1">
              <a:spcBef>
                <a:spcPct val="20000"/>
              </a:spcBef>
              <a:buFont typeface="Arial"/>
              <a:buChar char="•"/>
              <a:defRPr sz="14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dirty="0"/>
              <a:t>Insert Your Name</a:t>
            </a:r>
          </a:p>
        </p:txBody>
      </p:sp>
      <p:sp>
        <p:nvSpPr>
          <p:cNvPr id="25" name="Title 1"/>
          <p:cNvSpPr>
            <a:spLocks noGrp="1"/>
          </p:cNvSpPr>
          <p:nvPr>
            <p:ph type="title"/>
          </p:nvPr>
        </p:nvSpPr>
        <p:spPr/>
        <p:txBody>
          <a:bodyPr/>
          <a:lstStyle/>
          <a:p>
            <a:pPr algn="ctr"/>
            <a:r>
              <a:rPr lang="en-US" sz="2800" dirty="0"/>
              <a:t>Star Early Literacy is the new Florida Kindergarten Readiness Screener (FLKRS)</a:t>
            </a:r>
          </a:p>
        </p:txBody>
      </p:sp>
      <p:sp>
        <p:nvSpPr>
          <p:cNvPr id="3" name="Rectangle 2"/>
          <p:cNvSpPr/>
          <p:nvPr/>
        </p:nvSpPr>
        <p:spPr>
          <a:xfrm>
            <a:off x="581810" y="1289720"/>
            <a:ext cx="8284029" cy="3293209"/>
          </a:xfrm>
          <a:prstGeom prst="rect">
            <a:avLst/>
          </a:prstGeom>
        </p:spPr>
        <p:txBody>
          <a:bodyPr wrap="square">
            <a:spAutoFit/>
          </a:bodyPr>
          <a:lstStyle/>
          <a:p>
            <a:pPr marL="342900" indent="-342900">
              <a:buFont typeface="Arial" panose="020B0604020202020204" pitchFamily="34" charset="0"/>
              <a:buChar char="•"/>
            </a:pPr>
            <a:r>
              <a:rPr lang="en-US" sz="1600" dirty="0"/>
              <a:t>Section 1002.69, Florida Statutes, requires FDOE to adopt a statewide kindergarten screening instrument that assesses the readiness of each enrolled kindergarten student.</a:t>
            </a:r>
          </a:p>
          <a:p>
            <a:pPr marL="342900" indent="-342900">
              <a:buFont typeface="Arial" panose="020B0604020202020204" pitchFamily="34" charset="0"/>
              <a:buChar char="•"/>
            </a:pPr>
            <a:r>
              <a:rPr lang="en-US" sz="1600" dirty="0"/>
              <a:t>All public school kindergarten students must participate</a:t>
            </a:r>
          </a:p>
          <a:p>
            <a:pPr marL="342900" indent="-342900">
              <a:buFont typeface="Arial" panose="020B0604020202020204" pitchFamily="34" charset="0"/>
              <a:buChar char="•"/>
            </a:pPr>
            <a:r>
              <a:rPr lang="en-US" sz="1600" dirty="0"/>
              <a:t>Private school kindergarten students may participate.</a:t>
            </a:r>
          </a:p>
          <a:p>
            <a:pPr marL="342900" indent="-342900">
              <a:buFont typeface="Arial" panose="020B0604020202020204" pitchFamily="34" charset="0"/>
              <a:buChar char="•"/>
            </a:pPr>
            <a:r>
              <a:rPr lang="en-US" sz="1600" dirty="0"/>
              <a:t>The screener shall be</a:t>
            </a:r>
          </a:p>
          <a:p>
            <a:pPr marL="800100" lvl="1" indent="-342900">
              <a:buFont typeface="Arial" panose="020B0604020202020204" pitchFamily="34" charset="0"/>
              <a:buChar char="•"/>
            </a:pPr>
            <a:r>
              <a:rPr lang="en-US" sz="1600" dirty="0"/>
              <a:t>administered within the first 30 school days of the school year</a:t>
            </a:r>
          </a:p>
          <a:p>
            <a:pPr marL="1257300" lvl="2" indent="-342900">
              <a:buFont typeface="Arial" panose="020B0604020202020204" pitchFamily="34" charset="0"/>
              <a:buChar char="•"/>
            </a:pPr>
            <a:r>
              <a:rPr lang="en-US" sz="1600" dirty="0"/>
              <a:t>August 20 – October 3, 2018 </a:t>
            </a:r>
          </a:p>
          <a:p>
            <a:pPr marL="800100" lvl="1" indent="-342900">
              <a:buFont typeface="Arial" panose="020B0604020202020204" pitchFamily="34" charset="0"/>
              <a:buChar char="•"/>
            </a:pPr>
            <a:r>
              <a:rPr lang="en-US" sz="1600" dirty="0"/>
              <a:t>based on performance standards adopted by FDOE for Voluntary Prekindergarten (VPK) Education Programs</a:t>
            </a:r>
          </a:p>
          <a:p>
            <a:pPr marL="800100" lvl="1" indent="-342900">
              <a:buFont typeface="Arial" panose="020B0604020202020204" pitchFamily="34" charset="0"/>
              <a:buChar char="•"/>
            </a:pPr>
            <a:r>
              <a:rPr lang="en-US" sz="1600" dirty="0"/>
              <a:t>used in calculating the kindergarten readiness rate for students who were enrolled in VPK.</a:t>
            </a:r>
          </a:p>
          <a:p>
            <a:pPr marL="342900" indent="-342900">
              <a:buFont typeface="Arial" panose="020B0604020202020204" pitchFamily="34" charset="0"/>
              <a:buChar char="•"/>
            </a:pPr>
            <a:r>
              <a:rPr lang="en-US" sz="1600" dirty="0"/>
              <a:t>Students scores serve as the accountability measure of the VPK program the students attended.</a:t>
            </a:r>
          </a:p>
        </p:txBody>
      </p:sp>
      <p:sp>
        <p:nvSpPr>
          <p:cNvPr id="9" name="TextBox 8"/>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Tree>
    <p:extLst>
      <p:ext uri="{BB962C8B-B14F-4D97-AF65-F5344CB8AC3E}">
        <p14:creationId xmlns:p14="http://schemas.microsoft.com/office/powerpoint/2010/main" val="16553322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Accessing reports</a:t>
            </a:r>
          </a:p>
        </p:txBody>
      </p:sp>
      <p:sp>
        <p:nvSpPr>
          <p:cNvPr id="3" name="TextBox 2"/>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Tree>
    <p:extLst>
      <p:ext uri="{BB962C8B-B14F-4D97-AF65-F5344CB8AC3E}">
        <p14:creationId xmlns:p14="http://schemas.microsoft.com/office/powerpoint/2010/main" val="28578153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810" y="131042"/>
            <a:ext cx="7980380" cy="952500"/>
          </a:xfrm>
        </p:spPr>
        <p:txBody>
          <a:bodyPr/>
          <a:lstStyle/>
          <a:p>
            <a:r>
              <a:rPr lang="en-US" dirty="0"/>
              <a:t>Reports</a:t>
            </a:r>
          </a:p>
        </p:txBody>
      </p:sp>
      <p:pic>
        <p:nvPicPr>
          <p:cNvPr id="3" name="Picture 2"/>
          <p:cNvPicPr>
            <a:picLocks noChangeAspect="1"/>
          </p:cNvPicPr>
          <p:nvPr/>
        </p:nvPicPr>
        <p:blipFill>
          <a:blip r:embed="rId3"/>
          <a:stretch>
            <a:fillRect/>
          </a:stretch>
        </p:blipFill>
        <p:spPr>
          <a:xfrm>
            <a:off x="3908576" y="1841678"/>
            <a:ext cx="4305881" cy="2871989"/>
          </a:xfrm>
          <a:prstGeom prst="rect">
            <a:avLst/>
          </a:prstGeom>
        </p:spPr>
      </p:pic>
      <p:sp>
        <p:nvSpPr>
          <p:cNvPr id="6" name="Content Placeholder 1"/>
          <p:cNvSpPr>
            <a:spLocks noGrp="1"/>
          </p:cNvSpPr>
          <p:nvPr>
            <p:ph sz="quarter" idx="35"/>
          </p:nvPr>
        </p:nvSpPr>
        <p:spPr>
          <a:xfrm>
            <a:off x="1209830" y="1841678"/>
            <a:ext cx="2293224" cy="2737987"/>
          </a:xfrm>
        </p:spPr>
        <p:txBody>
          <a:bodyPr/>
          <a:lstStyle/>
          <a:p>
            <a:r>
              <a:rPr lang="en-US" sz="2400" dirty="0"/>
              <a:t>Student</a:t>
            </a:r>
          </a:p>
          <a:p>
            <a:r>
              <a:rPr lang="en-US" sz="2400" dirty="0"/>
              <a:t>Class</a:t>
            </a:r>
          </a:p>
          <a:p>
            <a:r>
              <a:rPr lang="en-US" sz="2400" dirty="0"/>
              <a:t>School</a:t>
            </a:r>
          </a:p>
        </p:txBody>
      </p:sp>
      <p:sp>
        <p:nvSpPr>
          <p:cNvPr id="5" name="TextBox 4"/>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Tree>
    <p:extLst>
      <p:ext uri="{BB962C8B-B14F-4D97-AF65-F5344CB8AC3E}">
        <p14:creationId xmlns:p14="http://schemas.microsoft.com/office/powerpoint/2010/main" val="8182004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b="3516"/>
          <a:stretch/>
        </p:blipFill>
        <p:spPr>
          <a:xfrm>
            <a:off x="1879463" y="1240515"/>
            <a:ext cx="5385074" cy="4049493"/>
          </a:xfrm>
          <a:prstGeom prst="rect">
            <a:avLst/>
          </a:prstGeom>
        </p:spPr>
      </p:pic>
      <p:sp>
        <p:nvSpPr>
          <p:cNvPr id="4" name="Title 3"/>
          <p:cNvSpPr>
            <a:spLocks noGrp="1"/>
          </p:cNvSpPr>
          <p:nvPr>
            <p:ph type="title"/>
          </p:nvPr>
        </p:nvSpPr>
        <p:spPr>
          <a:xfrm>
            <a:off x="581810" y="131042"/>
            <a:ext cx="7980380" cy="952500"/>
          </a:xfrm>
        </p:spPr>
        <p:txBody>
          <a:bodyPr/>
          <a:lstStyle/>
          <a:p>
            <a:r>
              <a:rPr lang="en-US" dirty="0"/>
              <a:t>Accessing reports</a:t>
            </a:r>
          </a:p>
        </p:txBody>
      </p:sp>
      <p:sp>
        <p:nvSpPr>
          <p:cNvPr id="6" name="Rectangle 5"/>
          <p:cNvSpPr/>
          <p:nvPr/>
        </p:nvSpPr>
        <p:spPr>
          <a:xfrm>
            <a:off x="1838133" y="2073499"/>
            <a:ext cx="5426404" cy="17257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Black"/>
              <a:cs typeface="Avenir Black"/>
            </a:endParaRPr>
          </a:p>
        </p:txBody>
      </p:sp>
      <p:pic>
        <p:nvPicPr>
          <p:cNvPr id="11" name="Picture 10"/>
          <p:cNvPicPr>
            <a:picLocks noChangeAspect="1"/>
          </p:cNvPicPr>
          <p:nvPr/>
        </p:nvPicPr>
        <p:blipFill rotWithShape="1">
          <a:blip r:embed="rId3"/>
          <a:srcRect l="30177" t="22583" r="57654" b="57523"/>
          <a:stretch/>
        </p:blipFill>
        <p:spPr>
          <a:xfrm>
            <a:off x="2079069" y="2073499"/>
            <a:ext cx="646877" cy="824247"/>
          </a:xfrm>
          <a:prstGeom prst="rect">
            <a:avLst/>
          </a:prstGeom>
        </p:spPr>
      </p:pic>
      <p:sp>
        <p:nvSpPr>
          <p:cNvPr id="12" name="Rectangle 11"/>
          <p:cNvSpPr/>
          <p:nvPr/>
        </p:nvSpPr>
        <p:spPr>
          <a:xfrm>
            <a:off x="6349285" y="1481070"/>
            <a:ext cx="915252" cy="309093"/>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Black"/>
              <a:cs typeface="Avenir Black"/>
            </a:endParaRPr>
          </a:p>
        </p:txBody>
      </p:sp>
      <p:sp>
        <p:nvSpPr>
          <p:cNvPr id="13" name="Rectangle 12"/>
          <p:cNvSpPr/>
          <p:nvPr/>
        </p:nvSpPr>
        <p:spPr>
          <a:xfrm>
            <a:off x="1879463" y="1240515"/>
            <a:ext cx="5385074" cy="4049493"/>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Black"/>
              <a:cs typeface="Avenir Black"/>
            </a:endParaRPr>
          </a:p>
        </p:txBody>
      </p:sp>
      <p:pic>
        <p:nvPicPr>
          <p:cNvPr id="8" name="Picture 7"/>
          <p:cNvPicPr>
            <a:picLocks noChangeAspect="1"/>
          </p:cNvPicPr>
          <p:nvPr/>
        </p:nvPicPr>
        <p:blipFill>
          <a:blip r:embed="rId4"/>
          <a:stretch>
            <a:fillRect/>
          </a:stretch>
        </p:blipFill>
        <p:spPr>
          <a:xfrm>
            <a:off x="2079069" y="4884551"/>
            <a:ext cx="630976" cy="378585"/>
          </a:xfrm>
          <a:prstGeom prst="rect">
            <a:avLst/>
          </a:prstGeom>
        </p:spPr>
      </p:pic>
      <p:pic>
        <p:nvPicPr>
          <p:cNvPr id="1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7409" y="1723121"/>
            <a:ext cx="2063894" cy="2334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ght Arrow 6"/>
          <p:cNvSpPr/>
          <p:nvPr/>
        </p:nvSpPr>
        <p:spPr>
          <a:xfrm rot="10800000">
            <a:off x="3347012" y="2537139"/>
            <a:ext cx="1290799" cy="278149"/>
          </a:xfrm>
          <a:prstGeom prst="rightArrow">
            <a:avLst/>
          </a:prstGeom>
          <a:solidFill>
            <a:srgbClr val="EA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FFFF"/>
              </a:solidFill>
            </a:endParaRPr>
          </a:p>
        </p:txBody>
      </p:sp>
      <p:sp>
        <p:nvSpPr>
          <p:cNvPr id="15" name="TextBox 14"/>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Tree>
    <p:extLst>
      <p:ext uri="{BB962C8B-B14F-4D97-AF65-F5344CB8AC3E}">
        <p14:creationId xmlns:p14="http://schemas.microsoft.com/office/powerpoint/2010/main" val="288281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810" y="131042"/>
            <a:ext cx="7980380" cy="952500"/>
          </a:xfrm>
        </p:spPr>
        <p:txBody>
          <a:bodyPr/>
          <a:lstStyle/>
          <a:p>
            <a:r>
              <a:rPr lang="en-US" dirty="0"/>
              <a:t>Star Early Literacy reports</a:t>
            </a: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844330" y="1267225"/>
            <a:ext cx="5455340" cy="3985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
        <p:nvSpPr>
          <p:cNvPr id="2" name="Arrow: Left 1"/>
          <p:cNvSpPr/>
          <p:nvPr/>
        </p:nvSpPr>
        <p:spPr>
          <a:xfrm>
            <a:off x="6431972" y="2628900"/>
            <a:ext cx="384464" cy="228600"/>
          </a:xfrm>
          <a:prstGeom prst="lef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chemeClr val="tx1">
                  <a:lumMod val="90000"/>
                  <a:lumOff val="10000"/>
                </a:schemeClr>
              </a:solidFill>
              <a:cs typeface="Avenir Light"/>
            </a:endParaRPr>
          </a:p>
        </p:txBody>
      </p:sp>
      <p:sp>
        <p:nvSpPr>
          <p:cNvPr id="6" name="Arrow: Left 5"/>
          <p:cNvSpPr/>
          <p:nvPr/>
        </p:nvSpPr>
        <p:spPr>
          <a:xfrm>
            <a:off x="5503717" y="4028209"/>
            <a:ext cx="384464" cy="228600"/>
          </a:xfrm>
          <a:prstGeom prst="lef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chemeClr val="tx1">
                  <a:lumMod val="90000"/>
                  <a:lumOff val="10000"/>
                </a:schemeClr>
              </a:solidFill>
              <a:cs typeface="Avenir Light"/>
            </a:endParaRPr>
          </a:p>
        </p:txBody>
      </p:sp>
      <p:sp>
        <p:nvSpPr>
          <p:cNvPr id="8" name="Arrow: Left 7"/>
          <p:cNvSpPr/>
          <p:nvPr/>
        </p:nvSpPr>
        <p:spPr>
          <a:xfrm>
            <a:off x="5311485" y="4526009"/>
            <a:ext cx="384464" cy="228600"/>
          </a:xfrm>
          <a:prstGeom prst="lef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chemeClr val="tx1">
                  <a:lumMod val="90000"/>
                  <a:lumOff val="10000"/>
                </a:schemeClr>
              </a:solidFill>
              <a:cs typeface="Avenir Light"/>
            </a:endParaRPr>
          </a:p>
        </p:txBody>
      </p:sp>
    </p:spTree>
    <p:extLst>
      <p:ext uri="{BB962C8B-B14F-4D97-AF65-F5344CB8AC3E}">
        <p14:creationId xmlns:p14="http://schemas.microsoft.com/office/powerpoint/2010/main" val="28884961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6053" y="1665022"/>
            <a:ext cx="2509119" cy="2404702"/>
          </a:xfrm>
        </p:spPr>
        <p:txBody>
          <a:bodyPr/>
          <a:lstStyle/>
          <a:p>
            <a:r>
              <a:rPr lang="en-US" dirty="0"/>
              <a:t>Student Diagnostic Report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4324" y="537652"/>
            <a:ext cx="3903923" cy="46185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Tree>
    <p:extLst>
      <p:ext uri="{BB962C8B-B14F-4D97-AF65-F5344CB8AC3E}">
        <p14:creationId xmlns:p14="http://schemas.microsoft.com/office/powerpoint/2010/main" val="1036902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6053" y="1665022"/>
            <a:ext cx="2947001" cy="2404702"/>
          </a:xfrm>
        </p:spPr>
        <p:txBody>
          <a:bodyPr/>
          <a:lstStyle/>
          <a:p>
            <a:r>
              <a:rPr lang="en-US" dirty="0"/>
              <a:t>Instructional Planning Report</a:t>
            </a:r>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853782" y="389101"/>
            <a:ext cx="4194589" cy="4956543"/>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Tree>
    <p:extLst>
      <p:ext uri="{BB962C8B-B14F-4D97-AF65-F5344CB8AC3E}">
        <p14:creationId xmlns:p14="http://schemas.microsoft.com/office/powerpoint/2010/main" val="36431115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6053" y="1665022"/>
            <a:ext cx="2509119" cy="2404702"/>
          </a:xfrm>
        </p:spPr>
        <p:txBody>
          <a:bodyPr/>
          <a:lstStyle/>
          <a:p>
            <a:r>
              <a:rPr lang="en-US" dirty="0"/>
              <a:t>Parent Report</a:t>
            </a:r>
          </a:p>
        </p:txBody>
      </p:sp>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561851" y="381750"/>
            <a:ext cx="4277801" cy="4971245"/>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Tree>
    <p:extLst>
      <p:ext uri="{BB962C8B-B14F-4D97-AF65-F5344CB8AC3E}">
        <p14:creationId xmlns:p14="http://schemas.microsoft.com/office/powerpoint/2010/main" val="14004310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3327" y="1665022"/>
            <a:ext cx="2509119" cy="2404702"/>
          </a:xfrm>
        </p:spPr>
        <p:txBody>
          <a:bodyPr/>
          <a:lstStyle/>
          <a:p>
            <a:r>
              <a:rPr lang="en-US" dirty="0"/>
              <a:t>Class Screening Report</a:t>
            </a:r>
          </a:p>
        </p:txBody>
      </p:sp>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087644" y="378772"/>
            <a:ext cx="3729833" cy="4977202"/>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Tree>
    <p:extLst>
      <p:ext uri="{BB962C8B-B14F-4D97-AF65-F5344CB8AC3E}">
        <p14:creationId xmlns:p14="http://schemas.microsoft.com/office/powerpoint/2010/main" val="27421958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6053" y="1665022"/>
            <a:ext cx="2509119" cy="2404702"/>
          </a:xfrm>
        </p:spPr>
        <p:txBody>
          <a:bodyPr/>
          <a:lstStyle/>
          <a:p>
            <a:r>
              <a:rPr lang="en-US" dirty="0"/>
              <a:t>Class Diagnostic Report</a:t>
            </a: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836531" y="306291"/>
            <a:ext cx="3929429" cy="5025440"/>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Tree>
    <p:extLst>
      <p:ext uri="{BB962C8B-B14F-4D97-AF65-F5344CB8AC3E}">
        <p14:creationId xmlns:p14="http://schemas.microsoft.com/office/powerpoint/2010/main" val="3358529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6053" y="1665022"/>
            <a:ext cx="2921243" cy="2404702"/>
          </a:xfrm>
        </p:spPr>
        <p:txBody>
          <a:bodyPr/>
          <a:lstStyle/>
          <a:p>
            <a:r>
              <a:rPr lang="en-US" dirty="0"/>
              <a:t>Class Instructional Planning Report</a:t>
            </a: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828582" y="408289"/>
            <a:ext cx="3808592" cy="4918167"/>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Tree>
    <p:extLst>
      <p:ext uri="{BB962C8B-B14F-4D97-AF65-F5344CB8AC3E}">
        <p14:creationId xmlns:p14="http://schemas.microsoft.com/office/powerpoint/2010/main" val="1672427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810" y="228865"/>
            <a:ext cx="7980380" cy="851790"/>
          </a:xfrm>
        </p:spPr>
        <p:txBody>
          <a:bodyPr/>
          <a:lstStyle/>
          <a:p>
            <a:r>
              <a:rPr lang="en-US" dirty="0"/>
              <a:t>Providers on Probation (POP)</a:t>
            </a:r>
          </a:p>
        </p:txBody>
      </p:sp>
      <p:sp>
        <p:nvSpPr>
          <p:cNvPr id="3" name="TextBox 2"/>
          <p:cNvSpPr txBox="1"/>
          <p:nvPr/>
        </p:nvSpPr>
        <p:spPr>
          <a:xfrm>
            <a:off x="727364" y="1330037"/>
            <a:ext cx="7512627" cy="3785652"/>
          </a:xfrm>
          <a:prstGeom prst="rect">
            <a:avLst/>
          </a:prstGeom>
          <a:noFill/>
        </p:spPr>
        <p:txBody>
          <a:bodyPr wrap="square" rtlCol="0">
            <a:spAutoFit/>
          </a:bodyPr>
          <a:lstStyle/>
          <a:p>
            <a:r>
              <a:rPr lang="en-US" sz="2000" b="1" dirty="0">
                <a:solidFill>
                  <a:schemeClr val="tx1">
                    <a:lumMod val="90000"/>
                    <a:lumOff val="10000"/>
                  </a:schemeClr>
                </a:solidFill>
                <a:cs typeface="Avenir Light"/>
              </a:rPr>
              <a:t>Kindergarten Readiness Rate for VPK</a:t>
            </a:r>
          </a:p>
          <a:p>
            <a:pPr marL="285750" indent="-285750">
              <a:buFont typeface="Arial" panose="020B0604020202020204" pitchFamily="34" charset="0"/>
              <a:buChar char="•"/>
            </a:pPr>
            <a:r>
              <a:rPr lang="en-US" sz="2000" dirty="0">
                <a:solidFill>
                  <a:schemeClr val="tx1">
                    <a:lumMod val="90000"/>
                    <a:lumOff val="10000"/>
                  </a:schemeClr>
                </a:solidFill>
                <a:cs typeface="Avenir Light"/>
              </a:rPr>
              <a:t>Star Early Literacy determines your schools’ VPK Program’s Readiness Rate for 2018 – 2019. </a:t>
            </a:r>
          </a:p>
          <a:p>
            <a:pPr marL="285750" indent="-285750">
              <a:buFont typeface="Arial" panose="020B0604020202020204" pitchFamily="34" charset="0"/>
              <a:buChar char="•"/>
            </a:pPr>
            <a:r>
              <a:rPr lang="en-US" sz="2000" dirty="0">
                <a:solidFill>
                  <a:schemeClr val="tx1">
                    <a:lumMod val="90000"/>
                    <a:lumOff val="10000"/>
                  </a:schemeClr>
                </a:solidFill>
                <a:cs typeface="Avenir Light"/>
              </a:rPr>
              <a:t>VPK Programs that do not meet the state’s calculated readiness rate will become Providers on Probation (POP) </a:t>
            </a:r>
          </a:p>
          <a:p>
            <a:endParaRPr lang="en-US" sz="2000" dirty="0">
              <a:solidFill>
                <a:schemeClr val="tx1">
                  <a:lumMod val="90000"/>
                  <a:lumOff val="10000"/>
                </a:schemeClr>
              </a:solidFill>
              <a:cs typeface="Avenir Light"/>
            </a:endParaRPr>
          </a:p>
          <a:p>
            <a:r>
              <a:rPr lang="en-US" sz="2000" b="1" dirty="0">
                <a:solidFill>
                  <a:schemeClr val="tx1">
                    <a:lumMod val="90000"/>
                    <a:lumOff val="10000"/>
                  </a:schemeClr>
                </a:solidFill>
                <a:cs typeface="Avenir Light"/>
              </a:rPr>
              <a:t>POP Implications</a:t>
            </a:r>
          </a:p>
          <a:p>
            <a:pPr marL="285750" indent="-285750">
              <a:buFont typeface="Arial" panose="020B0604020202020204" pitchFamily="34" charset="0"/>
              <a:buChar char="•"/>
            </a:pPr>
            <a:r>
              <a:rPr lang="en-US" sz="2000" dirty="0">
                <a:solidFill>
                  <a:schemeClr val="tx1">
                    <a:lumMod val="90000"/>
                    <a:lumOff val="10000"/>
                  </a:schemeClr>
                </a:solidFill>
                <a:cs typeface="Avenir Light"/>
              </a:rPr>
              <a:t>VPK Programs that become POP will be required to submit and implement an improvement plan throughout the year.</a:t>
            </a:r>
          </a:p>
          <a:p>
            <a:pPr marL="285750" indent="-285750">
              <a:buFont typeface="Arial" panose="020B0604020202020204" pitchFamily="34" charset="0"/>
              <a:buChar char="•"/>
            </a:pPr>
            <a:r>
              <a:rPr lang="en-US" sz="2000" dirty="0">
                <a:solidFill>
                  <a:schemeClr val="tx1">
                    <a:lumMod val="90000"/>
                    <a:lumOff val="10000"/>
                  </a:schemeClr>
                </a:solidFill>
                <a:cs typeface="Avenir Light"/>
              </a:rPr>
              <a:t>Schools that remain POP for 3 years must apply and be granted a good cause exemption or be removed from the VPK program for 5 years.</a:t>
            </a:r>
          </a:p>
        </p:txBody>
      </p:sp>
      <p:sp>
        <p:nvSpPr>
          <p:cNvPr id="4" name="TextBox 3"/>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Tree>
    <p:extLst>
      <p:ext uri="{BB962C8B-B14F-4D97-AF65-F5344CB8AC3E}">
        <p14:creationId xmlns:p14="http://schemas.microsoft.com/office/powerpoint/2010/main" val="34272890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txBox="1">
            <a:spLocks/>
          </p:cNvSpPr>
          <p:nvPr/>
        </p:nvSpPr>
        <p:spPr>
          <a:xfrm>
            <a:off x="581810" y="298469"/>
            <a:ext cx="7980380" cy="952500"/>
          </a:xfrm>
          <a:prstGeom prst="rect">
            <a:avLst/>
          </a:prstGeom>
        </p:spPr>
        <p:txBody>
          <a:bodyPr/>
          <a:lstStyle>
            <a:lvl1pPr algn="l" defTabSz="457200" rtl="0" eaLnBrk="1" latinLnBrk="0" hangingPunct="1">
              <a:spcBef>
                <a:spcPct val="0"/>
              </a:spcBef>
              <a:buNone/>
              <a:defRPr sz="3200" b="1" i="0" kern="1200" spc="100" baseline="0">
                <a:solidFill>
                  <a:srgbClr val="00B0F0"/>
                </a:solidFill>
                <a:latin typeface="Roboto Slab" charset="0"/>
                <a:ea typeface="Roboto Slab" charset="0"/>
                <a:cs typeface="Roboto Slab" charset="0"/>
              </a:defRPr>
            </a:lvl1pPr>
          </a:lstStyle>
          <a:p>
            <a:pPr fontAlgn="auto">
              <a:spcAft>
                <a:spcPts val="0"/>
              </a:spcAft>
            </a:pPr>
            <a:r>
              <a:rPr lang="en-US" dirty="0"/>
              <a:t>School-level reports</a:t>
            </a:r>
          </a:p>
        </p:txBody>
      </p:sp>
      <p:sp>
        <p:nvSpPr>
          <p:cNvPr id="9" name="TextBox 8"/>
          <p:cNvSpPr txBox="1"/>
          <p:nvPr/>
        </p:nvSpPr>
        <p:spPr>
          <a:xfrm>
            <a:off x="782376" y="4981276"/>
            <a:ext cx="1656223" cy="307777"/>
          </a:xfrm>
          <a:prstGeom prst="rect">
            <a:avLst/>
          </a:prstGeom>
          <a:noFill/>
        </p:spPr>
        <p:txBody>
          <a:bodyPr wrap="none" rtlCol="0">
            <a:spAutoFit/>
          </a:bodyPr>
          <a:lstStyle/>
          <a:p>
            <a:r>
              <a:rPr lang="en-US" sz="1400" dirty="0">
                <a:solidFill>
                  <a:srgbClr val="222222">
                    <a:lumMod val="90000"/>
                    <a:lumOff val="10000"/>
                  </a:srgbClr>
                </a:solidFill>
                <a:latin typeface="Roboto"/>
                <a:ea typeface="MS PGothic" pitchFamily="34" charset="-128"/>
                <a:cs typeface="Avenir Light"/>
              </a:rPr>
              <a:t>School Diagnostic</a:t>
            </a:r>
          </a:p>
        </p:txBody>
      </p:sp>
      <p:sp>
        <p:nvSpPr>
          <p:cNvPr id="10" name="TextBox 9"/>
          <p:cNvSpPr txBox="1"/>
          <p:nvPr/>
        </p:nvSpPr>
        <p:spPr>
          <a:xfrm>
            <a:off x="6743866" y="4981276"/>
            <a:ext cx="1580689" cy="307777"/>
          </a:xfrm>
          <a:prstGeom prst="rect">
            <a:avLst/>
          </a:prstGeom>
          <a:noFill/>
        </p:spPr>
        <p:txBody>
          <a:bodyPr wrap="none" rtlCol="0">
            <a:spAutoFit/>
          </a:bodyPr>
          <a:lstStyle/>
          <a:p>
            <a:r>
              <a:rPr lang="en-US" sz="1400" dirty="0">
                <a:solidFill>
                  <a:srgbClr val="222222">
                    <a:lumMod val="90000"/>
                    <a:lumOff val="10000"/>
                  </a:srgbClr>
                </a:solidFill>
                <a:latin typeface="Roboto"/>
                <a:ea typeface="MS PGothic" pitchFamily="34" charset="-128"/>
                <a:cs typeface="Avenir Light"/>
              </a:rPr>
              <a:t>Screening Report</a:t>
            </a:r>
          </a:p>
        </p:txBody>
      </p:sp>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93182" y="985083"/>
            <a:ext cx="2730321" cy="3996193"/>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3000778" y="1707444"/>
            <a:ext cx="3103810" cy="2866069"/>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6181861" y="985083"/>
            <a:ext cx="2794716" cy="3999832"/>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1" name="TextBox 20"/>
          <p:cNvSpPr txBox="1"/>
          <p:nvPr/>
        </p:nvSpPr>
        <p:spPr>
          <a:xfrm>
            <a:off x="3695893" y="4579276"/>
            <a:ext cx="1743738" cy="307777"/>
          </a:xfrm>
          <a:prstGeom prst="rect">
            <a:avLst/>
          </a:prstGeom>
          <a:noFill/>
        </p:spPr>
        <p:txBody>
          <a:bodyPr wrap="square" rtlCol="0">
            <a:spAutoFit/>
          </a:bodyPr>
          <a:lstStyle/>
          <a:p>
            <a:r>
              <a:rPr lang="en-US" sz="1400" dirty="0">
                <a:solidFill>
                  <a:srgbClr val="222222">
                    <a:lumMod val="90000"/>
                    <a:lumOff val="10000"/>
                  </a:srgbClr>
                </a:solidFill>
                <a:latin typeface="Roboto"/>
                <a:ea typeface="MS PGothic" pitchFamily="34" charset="-128"/>
                <a:cs typeface="Avenir Light"/>
              </a:rPr>
              <a:t>School Summary</a:t>
            </a:r>
          </a:p>
        </p:txBody>
      </p:sp>
      <p:sp>
        <p:nvSpPr>
          <p:cNvPr id="13" name="TextBox 12"/>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Tree>
    <p:extLst>
      <p:ext uri="{BB962C8B-B14F-4D97-AF65-F5344CB8AC3E}">
        <p14:creationId xmlns:p14="http://schemas.microsoft.com/office/powerpoint/2010/main" val="5989851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Support and resources</a:t>
            </a:r>
          </a:p>
        </p:txBody>
      </p:sp>
      <p:sp>
        <p:nvSpPr>
          <p:cNvPr id="3" name="TextBox 2"/>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Tree>
    <p:extLst>
      <p:ext uri="{BB962C8B-B14F-4D97-AF65-F5344CB8AC3E}">
        <p14:creationId xmlns:p14="http://schemas.microsoft.com/office/powerpoint/2010/main" val="40542712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b="3516"/>
          <a:stretch/>
        </p:blipFill>
        <p:spPr>
          <a:xfrm>
            <a:off x="1879463" y="1240515"/>
            <a:ext cx="5385074" cy="4049493"/>
          </a:xfrm>
          <a:prstGeom prst="rect">
            <a:avLst/>
          </a:prstGeom>
        </p:spPr>
      </p:pic>
      <p:sp>
        <p:nvSpPr>
          <p:cNvPr id="4" name="Title 3"/>
          <p:cNvSpPr>
            <a:spLocks noGrp="1"/>
          </p:cNvSpPr>
          <p:nvPr>
            <p:ph type="title"/>
          </p:nvPr>
        </p:nvSpPr>
        <p:spPr>
          <a:xfrm>
            <a:off x="581810" y="131042"/>
            <a:ext cx="7980380" cy="952500"/>
          </a:xfrm>
        </p:spPr>
        <p:txBody>
          <a:bodyPr/>
          <a:lstStyle/>
          <a:p>
            <a:r>
              <a:rPr lang="en-US" dirty="0"/>
              <a:t>Renaissance resources</a:t>
            </a:r>
          </a:p>
        </p:txBody>
      </p:sp>
      <p:sp>
        <p:nvSpPr>
          <p:cNvPr id="6" name="Rectangle 5"/>
          <p:cNvSpPr/>
          <p:nvPr/>
        </p:nvSpPr>
        <p:spPr>
          <a:xfrm>
            <a:off x="1838133" y="2073499"/>
            <a:ext cx="5426404" cy="17257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Black"/>
              <a:cs typeface="Avenir Black"/>
            </a:endParaRPr>
          </a:p>
        </p:txBody>
      </p:sp>
      <p:pic>
        <p:nvPicPr>
          <p:cNvPr id="11" name="Picture 10"/>
          <p:cNvPicPr>
            <a:picLocks noChangeAspect="1"/>
          </p:cNvPicPr>
          <p:nvPr/>
        </p:nvPicPr>
        <p:blipFill rotWithShape="1">
          <a:blip r:embed="rId3"/>
          <a:srcRect l="30177" t="22583" r="57654" b="57523"/>
          <a:stretch/>
        </p:blipFill>
        <p:spPr>
          <a:xfrm>
            <a:off x="2079069" y="2073499"/>
            <a:ext cx="646877" cy="824247"/>
          </a:xfrm>
          <a:prstGeom prst="rect">
            <a:avLst/>
          </a:prstGeom>
        </p:spPr>
      </p:pic>
      <p:sp>
        <p:nvSpPr>
          <p:cNvPr id="12" name="Rectangle 11"/>
          <p:cNvSpPr/>
          <p:nvPr/>
        </p:nvSpPr>
        <p:spPr>
          <a:xfrm>
            <a:off x="6349285" y="1481070"/>
            <a:ext cx="915252" cy="309093"/>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Black"/>
              <a:cs typeface="Avenir Black"/>
            </a:endParaRPr>
          </a:p>
        </p:txBody>
      </p:sp>
      <p:sp>
        <p:nvSpPr>
          <p:cNvPr id="13" name="Rectangle 12"/>
          <p:cNvSpPr/>
          <p:nvPr/>
        </p:nvSpPr>
        <p:spPr>
          <a:xfrm>
            <a:off x="1879463" y="1240515"/>
            <a:ext cx="5385074" cy="4049493"/>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Black"/>
              <a:cs typeface="Avenir Black"/>
            </a:endParaRPr>
          </a:p>
        </p:txBody>
      </p:sp>
      <p:pic>
        <p:nvPicPr>
          <p:cNvPr id="8" name="Picture 7"/>
          <p:cNvPicPr>
            <a:picLocks noChangeAspect="1"/>
          </p:cNvPicPr>
          <p:nvPr/>
        </p:nvPicPr>
        <p:blipFill>
          <a:blip r:embed="rId4"/>
          <a:stretch>
            <a:fillRect/>
          </a:stretch>
        </p:blipFill>
        <p:spPr>
          <a:xfrm>
            <a:off x="2079069" y="4884551"/>
            <a:ext cx="630976" cy="378585"/>
          </a:xfrm>
          <a:prstGeom prst="rect">
            <a:avLst/>
          </a:prstGeom>
        </p:spPr>
      </p:pic>
      <p:pic>
        <p:nvPicPr>
          <p:cNvPr id="1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7409" y="1723121"/>
            <a:ext cx="2063894" cy="2334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ght Arrow 6"/>
          <p:cNvSpPr/>
          <p:nvPr/>
        </p:nvSpPr>
        <p:spPr>
          <a:xfrm rot="10800000">
            <a:off x="3537625" y="3685951"/>
            <a:ext cx="1290799" cy="278149"/>
          </a:xfrm>
          <a:prstGeom prst="rightArrow">
            <a:avLst/>
          </a:prstGeom>
          <a:solidFill>
            <a:srgbClr val="EA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FFFF"/>
              </a:solidFill>
            </a:endParaRPr>
          </a:p>
        </p:txBody>
      </p:sp>
      <p:sp>
        <p:nvSpPr>
          <p:cNvPr id="15" name="TextBox 14"/>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Tree>
    <p:extLst>
      <p:ext uri="{BB962C8B-B14F-4D97-AF65-F5344CB8AC3E}">
        <p14:creationId xmlns:p14="http://schemas.microsoft.com/office/powerpoint/2010/main" val="215351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Renaissance Place Help</a:t>
            </a:r>
          </a:p>
        </p:txBody>
      </p:sp>
      <p:sp>
        <p:nvSpPr>
          <p:cNvPr id="2" name="Text Placeholder 1"/>
          <p:cNvSpPr>
            <a:spLocks noGrp="1"/>
          </p:cNvSpPr>
          <p:nvPr>
            <p:ph type="body" sz="quarter" idx="34"/>
          </p:nvPr>
        </p:nvSpPr>
        <p:spPr/>
        <p:txBody>
          <a:bodyPr/>
          <a:lstStyle/>
          <a:p>
            <a:r>
              <a:rPr lang="en-US" dirty="0"/>
              <a:t>Help at your fingertips</a:t>
            </a:r>
          </a:p>
        </p:txBody>
      </p:sp>
      <p:sp>
        <p:nvSpPr>
          <p:cNvPr id="5" name="Shape 2072"/>
          <p:cNvSpPr txBox="1"/>
          <p:nvPr/>
        </p:nvSpPr>
        <p:spPr>
          <a:xfrm>
            <a:off x="909751" y="2569066"/>
            <a:ext cx="3159900" cy="3036291"/>
          </a:xfrm>
          <a:prstGeom prst="rect">
            <a:avLst/>
          </a:prstGeom>
          <a:noFill/>
          <a:ln>
            <a:noFill/>
          </a:ln>
        </p:spPr>
        <p:txBody>
          <a:bodyPr lIns="91425" tIns="45700" rIns="91425" bIns="45700" anchor="ctr" anchorCtr="0">
            <a:noAutofit/>
          </a:bodyPr>
          <a:lstStyle/>
          <a:p>
            <a:pPr marL="228600" indent="-228600">
              <a:buClr>
                <a:srgbClr val="38B0E6"/>
              </a:buClr>
              <a:buSzPct val="129999"/>
              <a:buFont typeface="Arial"/>
              <a:buChar char="•"/>
            </a:pPr>
            <a:r>
              <a:rPr lang="en-US" sz="1050" kern="0" dirty="0">
                <a:solidFill>
                  <a:srgbClr val="424242"/>
                </a:solidFill>
                <a:latin typeface="Roboto Slab"/>
                <a:ea typeface="Roboto Slab"/>
                <a:cs typeface="Roboto Slab"/>
                <a:sym typeface="Roboto Slab"/>
              </a:rPr>
              <a:t>Help</a:t>
            </a:r>
          </a:p>
          <a:p>
            <a:pPr marL="285750" lvl="1" indent="-184150">
              <a:spcBef>
                <a:spcPts val="900"/>
              </a:spcBef>
              <a:buClr>
                <a:srgbClr val="005895"/>
              </a:buClr>
              <a:buFont typeface="Arial"/>
              <a:buChar char="–"/>
            </a:pPr>
            <a:r>
              <a:rPr lang="en-US" sz="1050" kern="0" dirty="0">
                <a:solidFill>
                  <a:srgbClr val="222222"/>
                </a:solidFill>
                <a:latin typeface="Roboto"/>
                <a:ea typeface="Roboto"/>
                <a:cs typeface="Roboto"/>
                <a:sym typeface="Roboto"/>
              </a:rPr>
              <a:t>Searchable</a:t>
            </a:r>
          </a:p>
          <a:p>
            <a:pPr marL="285750" lvl="1" indent="-184150">
              <a:spcBef>
                <a:spcPts val="900"/>
              </a:spcBef>
              <a:buClr>
                <a:srgbClr val="005895"/>
              </a:buClr>
              <a:buFont typeface="Arial"/>
              <a:buChar char="–"/>
            </a:pPr>
            <a:r>
              <a:rPr lang="en-US" sz="1050" kern="0" dirty="0">
                <a:solidFill>
                  <a:srgbClr val="222222"/>
                </a:solidFill>
                <a:latin typeface="Roboto"/>
                <a:ea typeface="Roboto"/>
                <a:cs typeface="Roboto"/>
                <a:sym typeface="Roboto"/>
              </a:rPr>
              <a:t>Specific to the page you’re on</a:t>
            </a:r>
          </a:p>
          <a:p>
            <a:pPr marL="228600" indent="-228600">
              <a:spcBef>
                <a:spcPts val="2000"/>
              </a:spcBef>
              <a:buClr>
                <a:srgbClr val="38B0E6"/>
              </a:buClr>
              <a:buSzPct val="129999"/>
              <a:buFont typeface="Arial"/>
              <a:buChar char="•"/>
            </a:pPr>
            <a:r>
              <a:rPr lang="en-US" sz="1050" kern="0" dirty="0">
                <a:solidFill>
                  <a:srgbClr val="424242"/>
                </a:solidFill>
                <a:latin typeface="Roboto Slab"/>
                <a:ea typeface="Roboto Slab"/>
                <a:cs typeface="Roboto Slab"/>
                <a:sym typeface="Roboto Slab"/>
              </a:rPr>
              <a:t>Live Chat support</a:t>
            </a:r>
          </a:p>
          <a:p>
            <a:pPr marL="285750" lvl="1" indent="-184150">
              <a:spcBef>
                <a:spcPts val="900"/>
              </a:spcBef>
              <a:buClr>
                <a:srgbClr val="005895"/>
              </a:buClr>
              <a:buFont typeface="Arial"/>
              <a:buChar char="–"/>
            </a:pPr>
            <a:r>
              <a:rPr lang="en-US" sz="1050" kern="0" dirty="0">
                <a:solidFill>
                  <a:srgbClr val="222222"/>
                </a:solidFill>
                <a:latin typeface="Roboto"/>
                <a:ea typeface="Roboto"/>
                <a:cs typeface="Roboto"/>
                <a:sym typeface="Roboto"/>
              </a:rPr>
              <a:t>Always live</a:t>
            </a:r>
          </a:p>
          <a:p>
            <a:pPr marL="285750" lvl="1" indent="-184150">
              <a:spcBef>
                <a:spcPts val="900"/>
              </a:spcBef>
              <a:buClr>
                <a:srgbClr val="005895"/>
              </a:buClr>
              <a:buFont typeface="Roboto"/>
              <a:buChar char="–"/>
            </a:pPr>
            <a:r>
              <a:rPr lang="en-US" sz="1050" kern="0" dirty="0">
                <a:solidFill>
                  <a:srgbClr val="222222"/>
                </a:solidFill>
                <a:latin typeface="Roboto"/>
                <a:ea typeface="Roboto"/>
                <a:cs typeface="Roboto"/>
                <a:sym typeface="Roboto"/>
              </a:rPr>
              <a:t>Always ready</a:t>
            </a:r>
          </a:p>
          <a:p>
            <a:pPr marL="228600" indent="-228600">
              <a:spcBef>
                <a:spcPts val="2000"/>
              </a:spcBef>
              <a:buClr>
                <a:srgbClr val="38B0E6"/>
              </a:buClr>
              <a:buSzPct val="129999"/>
              <a:buFont typeface="Arial"/>
              <a:buChar char="•"/>
            </a:pPr>
            <a:r>
              <a:rPr lang="en-US" sz="1050" kern="0" dirty="0">
                <a:solidFill>
                  <a:srgbClr val="424242"/>
                </a:solidFill>
                <a:latin typeface="Roboto Slab"/>
                <a:ea typeface="Roboto Slab"/>
                <a:cs typeface="Roboto Slab"/>
                <a:sym typeface="Roboto Slab"/>
              </a:rPr>
              <a:t>Email help</a:t>
            </a:r>
          </a:p>
          <a:p>
            <a:pPr marL="285750" lvl="1" indent="-184150">
              <a:spcBef>
                <a:spcPts val="900"/>
              </a:spcBef>
              <a:buClr>
                <a:srgbClr val="005895"/>
              </a:buClr>
              <a:buFont typeface="Arial"/>
              <a:buChar char="–"/>
            </a:pPr>
            <a:r>
              <a:rPr lang="en-US" sz="1050" kern="0" dirty="0">
                <a:solidFill>
                  <a:srgbClr val="222222"/>
                </a:solidFill>
                <a:latin typeface="Roboto"/>
                <a:ea typeface="Roboto"/>
                <a:cs typeface="Roboto"/>
                <a:sym typeface="Roboto"/>
                <a:hlinkClick r:id="rId3"/>
              </a:rPr>
              <a:t>answers@renaissance.com</a:t>
            </a:r>
            <a:endParaRPr lang="en-US" sz="1050" kern="0" dirty="0">
              <a:solidFill>
                <a:srgbClr val="222222"/>
              </a:solidFill>
              <a:latin typeface="Roboto"/>
              <a:ea typeface="Roboto"/>
              <a:cs typeface="Roboto"/>
              <a:sym typeface="Roboto"/>
            </a:endParaRPr>
          </a:p>
          <a:p>
            <a:pPr marL="228600" indent="-228600">
              <a:spcBef>
                <a:spcPts val="2000"/>
              </a:spcBef>
              <a:buClr>
                <a:srgbClr val="38B0E6"/>
              </a:buClr>
              <a:buSzPct val="129999"/>
              <a:buFont typeface="Arial"/>
              <a:buChar char="•"/>
            </a:pPr>
            <a:r>
              <a:rPr lang="en-US" sz="1050" kern="0" dirty="0">
                <a:solidFill>
                  <a:srgbClr val="424242"/>
                </a:solidFill>
                <a:latin typeface="Roboto Slab"/>
                <a:ea typeface="Roboto Slab"/>
                <a:cs typeface="Roboto Slab"/>
                <a:sym typeface="Roboto Slab"/>
              </a:rPr>
              <a:t>Give us a call</a:t>
            </a:r>
          </a:p>
          <a:p>
            <a:pPr marL="285750" lvl="1" indent="-184150">
              <a:spcBef>
                <a:spcPts val="900"/>
              </a:spcBef>
              <a:buClr>
                <a:srgbClr val="005895"/>
              </a:buClr>
              <a:buFont typeface="Arial"/>
              <a:buChar char="–"/>
            </a:pPr>
            <a:r>
              <a:rPr lang="en-US" sz="1050" kern="0" dirty="0">
                <a:solidFill>
                  <a:srgbClr val="222222"/>
                </a:solidFill>
                <a:latin typeface="Roboto"/>
                <a:ea typeface="Roboto"/>
                <a:cs typeface="Roboto"/>
                <a:sym typeface="Roboto"/>
              </a:rPr>
              <a:t>1-800-338-4204</a:t>
            </a:r>
          </a:p>
          <a:p>
            <a:pPr marL="285750" lvl="1" indent="-184150">
              <a:spcBef>
                <a:spcPts val="900"/>
              </a:spcBef>
              <a:buClr>
                <a:srgbClr val="005895"/>
              </a:buClr>
              <a:buFont typeface="Arial"/>
              <a:buChar char="–"/>
            </a:pPr>
            <a:endParaRPr lang="en-US" sz="1100" kern="0" dirty="0">
              <a:solidFill>
                <a:srgbClr val="222222"/>
              </a:solidFill>
              <a:latin typeface="Roboto"/>
              <a:ea typeface="Roboto"/>
              <a:cs typeface="Roboto"/>
              <a:sym typeface="Roboto"/>
            </a:endParaRPr>
          </a:p>
          <a:p>
            <a:pPr marL="285750" lvl="1" indent="-184150">
              <a:spcBef>
                <a:spcPts val="900"/>
              </a:spcBef>
              <a:buClr>
                <a:srgbClr val="005895"/>
              </a:buClr>
              <a:buFont typeface="Roboto"/>
              <a:buChar char="–"/>
            </a:pPr>
            <a:endParaRPr lang="en-US" sz="1400" kern="0" dirty="0">
              <a:solidFill>
                <a:srgbClr val="222222"/>
              </a:solidFill>
              <a:latin typeface="Roboto"/>
              <a:ea typeface="Roboto"/>
              <a:cs typeface="Roboto"/>
              <a:sym typeface="Roboto"/>
            </a:endParaRPr>
          </a:p>
        </p:txBody>
      </p:sp>
      <p:pic>
        <p:nvPicPr>
          <p:cNvPr id="6" name="Shape 2073"/>
          <p:cNvPicPr preferRelativeResize="0"/>
          <p:nvPr/>
        </p:nvPicPr>
        <p:blipFill>
          <a:blip r:embed="rId4">
            <a:alphaModFix/>
          </a:blip>
          <a:stretch>
            <a:fillRect/>
          </a:stretch>
        </p:blipFill>
        <p:spPr>
          <a:xfrm>
            <a:off x="384062" y="1437315"/>
            <a:ext cx="8150338" cy="724095"/>
          </a:xfrm>
          <a:prstGeom prst="rect">
            <a:avLst/>
          </a:prstGeom>
          <a:noFill/>
          <a:ln>
            <a:noFill/>
          </a:ln>
        </p:spPr>
      </p:pic>
      <p:pic>
        <p:nvPicPr>
          <p:cNvPr id="7" name="Shape 2075"/>
          <p:cNvPicPr preferRelativeResize="0"/>
          <p:nvPr/>
        </p:nvPicPr>
        <p:blipFill rotWithShape="1">
          <a:blip r:embed="rId5">
            <a:alphaModFix/>
          </a:blip>
          <a:srcRect r="18360"/>
          <a:stretch/>
        </p:blipFill>
        <p:spPr>
          <a:xfrm>
            <a:off x="4271929" y="2900961"/>
            <a:ext cx="864581" cy="722050"/>
          </a:xfrm>
          <a:prstGeom prst="rect">
            <a:avLst/>
          </a:prstGeom>
          <a:noFill/>
          <a:ln>
            <a:noFill/>
          </a:ln>
        </p:spPr>
      </p:pic>
      <p:pic>
        <p:nvPicPr>
          <p:cNvPr id="8" name="Shape 2079"/>
          <p:cNvPicPr preferRelativeResize="0"/>
          <p:nvPr/>
        </p:nvPicPr>
        <p:blipFill rotWithShape="1">
          <a:blip r:embed="rId6">
            <a:alphaModFix/>
          </a:blip>
          <a:srcRect t="53978"/>
          <a:stretch/>
        </p:blipFill>
        <p:spPr>
          <a:xfrm>
            <a:off x="4271929" y="4184556"/>
            <a:ext cx="864581" cy="722050"/>
          </a:xfrm>
          <a:prstGeom prst="rect">
            <a:avLst/>
          </a:prstGeom>
          <a:noFill/>
          <a:ln>
            <a:noFill/>
          </a:ln>
        </p:spPr>
      </p:pic>
      <p:sp>
        <p:nvSpPr>
          <p:cNvPr id="9" name="Oval 8"/>
          <p:cNvSpPr/>
          <p:nvPr/>
        </p:nvSpPr>
        <p:spPr>
          <a:xfrm>
            <a:off x="7010400" y="1329728"/>
            <a:ext cx="1066800" cy="565876"/>
          </a:xfrm>
          <a:prstGeom prst="ellipse">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sym typeface="Arial"/>
            </a:endParaRPr>
          </a:p>
        </p:txBody>
      </p:sp>
      <p:sp>
        <p:nvSpPr>
          <p:cNvPr id="10" name="TextBox 9"/>
          <p:cNvSpPr txBox="1"/>
          <p:nvPr/>
        </p:nvSpPr>
        <p:spPr>
          <a:xfrm>
            <a:off x="581810" y="5314262"/>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Tree>
    <p:extLst>
      <p:ext uri="{BB962C8B-B14F-4D97-AF65-F5344CB8AC3E}">
        <p14:creationId xmlns:p14="http://schemas.microsoft.com/office/powerpoint/2010/main" val="33570378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Contacts for Star Early Literacy Implementation</a:t>
            </a:r>
          </a:p>
        </p:txBody>
      </p:sp>
      <p:sp>
        <p:nvSpPr>
          <p:cNvPr id="3" name="Content Placeholder 2"/>
          <p:cNvSpPr>
            <a:spLocks noGrp="1"/>
          </p:cNvSpPr>
          <p:nvPr>
            <p:ph sz="quarter" idx="35"/>
          </p:nvPr>
        </p:nvSpPr>
        <p:spPr>
          <a:xfrm>
            <a:off x="647700" y="2774373"/>
            <a:ext cx="8278091" cy="2587336"/>
          </a:xfrm>
        </p:spPr>
        <p:txBody>
          <a:bodyPr/>
          <a:lstStyle/>
          <a:p>
            <a:pPr marL="0" indent="0">
              <a:buNone/>
            </a:pPr>
            <a:r>
              <a:rPr lang="en-US" b="1" dirty="0"/>
              <a:t>For questions related to the implementation of the Star Early          Literacy:</a:t>
            </a:r>
          </a:p>
          <a:p>
            <a:pPr marL="112712" lvl="1" indent="0">
              <a:spcBef>
                <a:spcPts val="0"/>
              </a:spcBef>
              <a:buNone/>
            </a:pPr>
            <a:r>
              <a:rPr lang="en-US" sz="2000" dirty="0">
                <a:latin typeface="Roboto Slab"/>
              </a:rPr>
              <a:t>Assessment, Research and Data Analysis</a:t>
            </a:r>
          </a:p>
          <a:p>
            <a:pPr marL="112712" lvl="1" indent="0">
              <a:spcBef>
                <a:spcPts val="0"/>
              </a:spcBef>
              <a:buNone/>
            </a:pPr>
            <a:r>
              <a:rPr lang="en-US" dirty="0"/>
              <a:t>305-995-7520</a:t>
            </a:r>
          </a:p>
          <a:p>
            <a:pPr marL="112712" lvl="1" indent="0">
              <a:spcBef>
                <a:spcPts val="0"/>
              </a:spcBef>
              <a:buNone/>
            </a:pPr>
            <a:endParaRPr lang="en-US" dirty="0"/>
          </a:p>
          <a:p>
            <a:pPr marL="112712" lvl="1" indent="0">
              <a:spcBef>
                <a:spcPts val="0"/>
              </a:spcBef>
              <a:buNone/>
            </a:pPr>
            <a:r>
              <a:rPr lang="en-US" dirty="0"/>
              <a:t>Mayda Cabeza, Director I, or </a:t>
            </a:r>
            <a:r>
              <a:rPr lang="en-US" dirty="0">
                <a:hlinkClick r:id="rId3"/>
              </a:rPr>
              <a:t>mcabeza@dadeschools.net</a:t>
            </a:r>
            <a:endParaRPr lang="en-US" dirty="0"/>
          </a:p>
          <a:p>
            <a:pPr marL="55562" indent="0">
              <a:buNone/>
            </a:pPr>
            <a:r>
              <a:rPr lang="en-US" b="1" dirty="0">
                <a:latin typeface="Roboto Slab"/>
              </a:rPr>
              <a:t>For questions related to the implications of the kindergarten readiness rates for the VPK program:</a:t>
            </a:r>
          </a:p>
          <a:p>
            <a:pPr marL="55562" indent="0">
              <a:buNone/>
            </a:pPr>
            <a:r>
              <a:rPr lang="en-US" dirty="0">
                <a:latin typeface="Roboto Slab"/>
              </a:rPr>
              <a:t>Office of Early Childhood Programs</a:t>
            </a:r>
          </a:p>
          <a:p>
            <a:pPr marL="55562" indent="0">
              <a:spcBef>
                <a:spcPts val="0"/>
              </a:spcBef>
              <a:buNone/>
            </a:pPr>
            <a:r>
              <a:rPr lang="en-US" sz="1600" dirty="0">
                <a:latin typeface="Roboto"/>
              </a:rPr>
              <a:t>305-995-7632</a:t>
            </a:r>
          </a:p>
          <a:p>
            <a:pPr marL="55562" indent="0">
              <a:spcBef>
                <a:spcPts val="0"/>
              </a:spcBef>
              <a:buNone/>
            </a:pPr>
            <a:endParaRPr lang="en-US" sz="1600" dirty="0">
              <a:latin typeface="Roboto Slab"/>
            </a:endParaRPr>
          </a:p>
          <a:p>
            <a:pPr marL="55562" indent="0">
              <a:spcBef>
                <a:spcPts val="0"/>
              </a:spcBef>
              <a:buNone/>
            </a:pPr>
            <a:r>
              <a:rPr lang="en-US" sz="1600" dirty="0">
                <a:latin typeface="+mn-lt"/>
              </a:rPr>
              <a:t>Dina </a:t>
            </a:r>
            <a:r>
              <a:rPr lang="en-US" sz="1600" dirty="0" err="1">
                <a:latin typeface="+mn-lt"/>
              </a:rPr>
              <a:t>Westberg</a:t>
            </a:r>
            <a:r>
              <a:rPr lang="en-US" sz="1600" dirty="0">
                <a:latin typeface="+mn-lt"/>
              </a:rPr>
              <a:t>, District Supervisor, or </a:t>
            </a:r>
            <a:r>
              <a:rPr lang="en-US" sz="1600" dirty="0">
                <a:latin typeface="+mn-lt"/>
                <a:hlinkClick r:id="rId4"/>
              </a:rPr>
              <a:t>dina@dadeschools.net</a:t>
            </a:r>
            <a:endParaRPr lang="en-US" sz="1600" dirty="0">
              <a:latin typeface="+mn-lt"/>
            </a:endParaRPr>
          </a:p>
          <a:p>
            <a:pPr marL="55562" indent="0">
              <a:spcBef>
                <a:spcPts val="0"/>
              </a:spcBef>
              <a:buNone/>
            </a:pPr>
            <a:r>
              <a:rPr lang="en-US" sz="1600" dirty="0">
                <a:latin typeface="+mn-lt"/>
              </a:rPr>
              <a:t>Judy </a:t>
            </a:r>
            <a:r>
              <a:rPr lang="en-US" sz="1600" dirty="0" err="1">
                <a:latin typeface="+mn-lt"/>
              </a:rPr>
              <a:t>Palenzuela</a:t>
            </a:r>
            <a:r>
              <a:rPr lang="en-US" sz="1600" dirty="0">
                <a:latin typeface="+mn-lt"/>
              </a:rPr>
              <a:t>, District Coordinator, or </a:t>
            </a:r>
            <a:r>
              <a:rPr lang="en-US" sz="1600" dirty="0">
                <a:latin typeface="+mn-lt"/>
                <a:hlinkClick r:id="rId5"/>
              </a:rPr>
              <a:t>jpalenzuela@dadeschools.net</a:t>
            </a:r>
            <a:endParaRPr lang="en-US" sz="1600" dirty="0">
              <a:latin typeface="+mn-lt"/>
            </a:endParaRPr>
          </a:p>
          <a:p>
            <a:pPr marL="55562" indent="0">
              <a:spcBef>
                <a:spcPts val="0"/>
              </a:spcBef>
              <a:buNone/>
            </a:pPr>
            <a:endParaRPr lang="en-US" sz="1600" dirty="0">
              <a:latin typeface="+mn-lt"/>
            </a:endParaRPr>
          </a:p>
          <a:p>
            <a:pPr marL="55562" indent="0">
              <a:buNone/>
            </a:pPr>
            <a:r>
              <a:rPr lang="en-US" dirty="0">
                <a:latin typeface="Roboto Slab"/>
              </a:rPr>
              <a:t>	</a:t>
            </a:r>
          </a:p>
          <a:p>
            <a:pPr marL="55562" indent="0">
              <a:buNone/>
            </a:pPr>
            <a:endParaRPr lang="en-US" dirty="0">
              <a:latin typeface="Roboto Slab"/>
            </a:endParaRPr>
          </a:p>
          <a:p>
            <a:pPr marL="55562" indent="0">
              <a:buNone/>
            </a:pPr>
            <a:r>
              <a:rPr lang="en-US" sz="1600" dirty="0">
                <a:latin typeface="+mn-lt"/>
              </a:rPr>
              <a:t>	</a:t>
            </a:r>
          </a:p>
        </p:txBody>
      </p:sp>
      <p:sp>
        <p:nvSpPr>
          <p:cNvPr id="4" name="TextBox 3"/>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Tree>
    <p:extLst>
      <p:ext uri="{BB962C8B-B14F-4D97-AF65-F5344CB8AC3E}">
        <p14:creationId xmlns:p14="http://schemas.microsoft.com/office/powerpoint/2010/main" val="31835089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701297" y="2203394"/>
            <a:ext cx="6193973" cy="1022178"/>
          </a:xfrm>
        </p:spPr>
        <p:txBody>
          <a:bodyPr/>
          <a:lstStyle/>
          <a:p>
            <a:r>
              <a:rPr lang="en-US" sz="5500" dirty="0"/>
              <a:t>Thank you!</a:t>
            </a:r>
            <a:br>
              <a:rPr lang="en-US" sz="5500" dirty="0"/>
            </a:br>
            <a:br>
              <a:rPr lang="en-US" sz="5500" dirty="0"/>
            </a:br>
            <a:r>
              <a:rPr lang="en-US" sz="2000" u="sng" dirty="0">
                <a:hlinkClick r:id="rId3"/>
              </a:rPr>
              <a:t>https://www.surveymonkey.com/r/HSLKX6B</a:t>
            </a:r>
            <a:br>
              <a:rPr lang="en-US" dirty="0"/>
            </a:br>
            <a:endParaRPr lang="en-US" sz="2000" dirty="0"/>
          </a:p>
        </p:txBody>
      </p:sp>
      <p:sp>
        <p:nvSpPr>
          <p:cNvPr id="3" name="TextBox 2"/>
          <p:cNvSpPr txBox="1"/>
          <p:nvPr/>
        </p:nvSpPr>
        <p:spPr>
          <a:xfrm>
            <a:off x="581809" y="5195455"/>
            <a:ext cx="7886781" cy="409903"/>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Tree>
    <p:extLst>
      <p:ext uri="{BB962C8B-B14F-4D97-AF65-F5344CB8AC3E}">
        <p14:creationId xmlns:p14="http://schemas.microsoft.com/office/powerpoint/2010/main" val="2184172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810" y="148216"/>
            <a:ext cx="8094104" cy="952500"/>
          </a:xfrm>
        </p:spPr>
        <p:txBody>
          <a:bodyPr/>
          <a:lstStyle/>
          <a:p>
            <a:pPr>
              <a:lnSpc>
                <a:spcPct val="90000"/>
              </a:lnSpc>
              <a:spcBef>
                <a:spcPts val="600"/>
              </a:spcBef>
              <a:spcAft>
                <a:spcPts val="600"/>
              </a:spcAft>
            </a:pPr>
            <a:r>
              <a:rPr lang="en-US" dirty="0"/>
              <a:t>What is Star Early Literacy?</a:t>
            </a:r>
          </a:p>
        </p:txBody>
      </p:sp>
      <p:sp>
        <p:nvSpPr>
          <p:cNvPr id="4" name="Content Placeholder 3"/>
          <p:cNvSpPr>
            <a:spLocks noGrp="1"/>
          </p:cNvSpPr>
          <p:nvPr>
            <p:ph idx="1"/>
          </p:nvPr>
        </p:nvSpPr>
        <p:spPr>
          <a:xfrm>
            <a:off x="910540" y="1860630"/>
            <a:ext cx="3879174" cy="3195742"/>
          </a:xfrm>
        </p:spPr>
        <p:txBody>
          <a:bodyPr/>
          <a:lstStyle/>
          <a:p>
            <a:endParaRPr lang="en-US" dirty="0"/>
          </a:p>
          <a:p>
            <a:r>
              <a:rPr lang="en-US" dirty="0"/>
              <a:t>Computer-adaptive assessment</a:t>
            </a:r>
          </a:p>
          <a:p>
            <a:r>
              <a:rPr lang="en-US" dirty="0"/>
              <a:t>27 items assessing early literacy and numeracy skills</a:t>
            </a:r>
          </a:p>
          <a:p>
            <a:r>
              <a:rPr lang="en-US" dirty="0"/>
              <a:t>Takes approximately 15-20 minutes to complete</a:t>
            </a:r>
          </a:p>
          <a:p>
            <a:r>
              <a:rPr lang="en-US" dirty="0"/>
              <a:t>Designed for students who do not yet read independently</a:t>
            </a:r>
          </a:p>
          <a:p>
            <a:r>
              <a:rPr lang="en-US" dirty="0"/>
              <a:t>Appropriate for students ages 3 to 9</a:t>
            </a:r>
          </a:p>
          <a:p>
            <a:r>
              <a:rPr lang="en-US" dirty="0"/>
              <a:t>Administered to all Florida Kindergarten students</a:t>
            </a:r>
          </a:p>
          <a:p>
            <a:pPr marL="0" indent="0">
              <a:buNone/>
            </a:pPr>
            <a:endParaRPr lang="en-US" dirty="0"/>
          </a:p>
          <a:p>
            <a:pPr marL="0" indent="0">
              <a:buNone/>
            </a:pPr>
            <a:endParaRPr lang="en-US" dirty="0"/>
          </a:p>
        </p:txBody>
      </p:sp>
      <p:pic>
        <p:nvPicPr>
          <p:cNvPr id="16" name="Picture 15"/>
          <p:cNvPicPr>
            <a:picLocks noChangeAspect="1"/>
          </p:cNvPicPr>
          <p:nvPr/>
        </p:nvPicPr>
        <p:blipFill>
          <a:blip r:embed="rId3"/>
          <a:stretch>
            <a:fillRect/>
          </a:stretch>
        </p:blipFill>
        <p:spPr>
          <a:xfrm>
            <a:off x="5562600" y="1260932"/>
            <a:ext cx="2776976" cy="3916161"/>
          </a:xfrm>
          <a:prstGeom prst="rect">
            <a:avLst/>
          </a:prstGeom>
        </p:spPr>
      </p:pic>
      <p:sp>
        <p:nvSpPr>
          <p:cNvPr id="5" name="TextBox 4"/>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Tree>
    <p:extLst>
      <p:ext uri="{BB962C8B-B14F-4D97-AF65-F5344CB8AC3E}">
        <p14:creationId xmlns:p14="http://schemas.microsoft.com/office/powerpoint/2010/main" val="2263653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Three key domains</a:t>
            </a:r>
          </a:p>
        </p:txBody>
      </p:sp>
      <p:grpSp>
        <p:nvGrpSpPr>
          <p:cNvPr id="13" name="Group 12"/>
          <p:cNvGrpSpPr/>
          <p:nvPr/>
        </p:nvGrpSpPr>
        <p:grpSpPr>
          <a:xfrm>
            <a:off x="290905" y="1412381"/>
            <a:ext cx="8562190" cy="3801874"/>
            <a:chOff x="290905" y="1543012"/>
            <a:chExt cx="8562190" cy="3801874"/>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905" y="1543012"/>
              <a:ext cx="8562190" cy="3801874"/>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9"/>
            <p:cNvSpPr/>
            <p:nvPr/>
          </p:nvSpPr>
          <p:spPr>
            <a:xfrm>
              <a:off x="344419" y="1615640"/>
              <a:ext cx="1926493" cy="275602"/>
            </a:xfrm>
            <a:prstGeom prst="rect">
              <a:avLst/>
            </a:prstGeom>
            <a:noFill/>
            <a:ln>
              <a:solidFill>
                <a:srgbClr val="F48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FFFF"/>
                </a:solidFill>
              </a:endParaRPr>
            </a:p>
          </p:txBody>
        </p:sp>
        <p:sp>
          <p:nvSpPr>
            <p:cNvPr id="11" name="Rectangle 10"/>
            <p:cNvSpPr/>
            <p:nvPr/>
          </p:nvSpPr>
          <p:spPr>
            <a:xfrm>
              <a:off x="6070383" y="3760172"/>
              <a:ext cx="1855141" cy="275602"/>
            </a:xfrm>
            <a:prstGeom prst="rect">
              <a:avLst/>
            </a:prstGeom>
            <a:noFill/>
            <a:ln>
              <a:solidFill>
                <a:srgbClr val="F48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FFFF"/>
                </a:solidFill>
              </a:endParaRPr>
            </a:p>
          </p:txBody>
        </p:sp>
        <p:sp>
          <p:nvSpPr>
            <p:cNvPr id="12" name="Rectangle 11"/>
            <p:cNvSpPr/>
            <p:nvPr/>
          </p:nvSpPr>
          <p:spPr>
            <a:xfrm>
              <a:off x="6070383" y="2494123"/>
              <a:ext cx="2211899" cy="413404"/>
            </a:xfrm>
            <a:prstGeom prst="rect">
              <a:avLst/>
            </a:prstGeom>
            <a:noFill/>
            <a:ln>
              <a:solidFill>
                <a:srgbClr val="F48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FFFF"/>
                </a:solidFill>
              </a:endParaRPr>
            </a:p>
          </p:txBody>
        </p:sp>
      </p:grpSp>
      <p:sp>
        <p:nvSpPr>
          <p:cNvPr id="8" name="TextBox 7"/>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Tree>
    <p:extLst>
      <p:ext uri="{BB962C8B-B14F-4D97-AF65-F5344CB8AC3E}">
        <p14:creationId xmlns:p14="http://schemas.microsoft.com/office/powerpoint/2010/main" val="3534881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4"/>
          <p:cNvSpPr>
            <a:spLocks noGrp="1"/>
          </p:cNvSpPr>
          <p:nvPr>
            <p:ph type="title"/>
          </p:nvPr>
        </p:nvSpPr>
        <p:spPr>
          <a:xfrm>
            <a:off x="514062" y="148216"/>
            <a:ext cx="8115876" cy="952500"/>
          </a:xfrm>
        </p:spPr>
        <p:txBody>
          <a:bodyPr/>
          <a:lstStyle/>
          <a:p>
            <a:pPr algn="l"/>
            <a:r>
              <a:rPr lang="en-US" dirty="0"/>
              <a:t>How computer-adaptive testing works</a:t>
            </a:r>
          </a:p>
        </p:txBody>
      </p:sp>
      <p:sp>
        <p:nvSpPr>
          <p:cNvPr id="15" name="Rectangle 14"/>
          <p:cNvSpPr/>
          <p:nvPr/>
        </p:nvSpPr>
        <p:spPr>
          <a:xfrm>
            <a:off x="1026141" y="1743075"/>
            <a:ext cx="7702550" cy="2676525"/>
          </a:xfrm>
          <a:prstGeom prst="rect">
            <a:avLst/>
          </a:prstGeom>
          <a:noFill/>
          <a:ln w="9525" cap="flat" cmpd="sng" algn="ctr">
            <a:solidFill>
              <a:srgbClr val="326295"/>
            </a:solidFill>
            <a:prstDash val="solid"/>
          </a:ln>
          <a:effectLst/>
        </p:spPr>
        <p:txBody>
          <a:bodyPr anchor="ctr"/>
          <a:lstStyle/>
          <a:p>
            <a:pPr algn="ctr">
              <a:defRPr/>
            </a:pPr>
            <a:endParaRPr lang="en-US" kern="0" dirty="0">
              <a:solidFill>
                <a:srgbClr val="1F4C73"/>
              </a:solidFill>
              <a:cs typeface="Arial" charset="0"/>
            </a:endParaRPr>
          </a:p>
        </p:txBody>
      </p:sp>
      <p:grpSp>
        <p:nvGrpSpPr>
          <p:cNvPr id="16" name="Group 15"/>
          <p:cNvGrpSpPr>
            <a:grpSpLocks/>
          </p:cNvGrpSpPr>
          <p:nvPr/>
        </p:nvGrpSpPr>
        <p:grpSpPr bwMode="auto">
          <a:xfrm>
            <a:off x="7893666" y="2438400"/>
            <a:ext cx="201612" cy="292100"/>
            <a:chOff x="7863229" y="3576725"/>
            <a:chExt cx="201614" cy="292608"/>
          </a:xfrm>
        </p:grpSpPr>
        <p:cxnSp>
          <p:nvCxnSpPr>
            <p:cNvPr id="17" name="Straight Connector 8"/>
            <p:cNvCxnSpPr>
              <a:cxnSpLocks noChangeShapeType="1"/>
            </p:cNvCxnSpPr>
            <p:nvPr/>
          </p:nvCxnSpPr>
          <p:spPr bwMode="auto">
            <a:xfrm>
              <a:off x="7955305" y="3576725"/>
              <a:ext cx="0" cy="292608"/>
            </a:xfrm>
            <a:prstGeom prst="line">
              <a:avLst/>
            </a:prstGeom>
            <a:noFill/>
            <a:ln w="139700" algn="ctr">
              <a:solidFill>
                <a:srgbClr val="296BA5">
                  <a:alpha val="16862"/>
                </a:srgbClr>
              </a:solidFill>
              <a:round/>
              <a:headEnd/>
              <a:tailEnd/>
            </a:ln>
            <a:extLst>
              <a:ext uri="{909E8E84-426E-40DD-AFC4-6F175D3DCCD1}">
                <a14:hiddenFill xmlns:a14="http://schemas.microsoft.com/office/drawing/2010/main">
                  <a:noFill/>
                </a14:hiddenFill>
              </a:ext>
            </a:extLst>
          </p:spPr>
        </p:cxnSp>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3229" y="3630828"/>
              <a:ext cx="201614"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18"/>
          <p:cNvGrpSpPr>
            <a:grpSpLocks/>
          </p:cNvGrpSpPr>
          <p:nvPr/>
        </p:nvGrpSpPr>
        <p:grpSpPr bwMode="auto">
          <a:xfrm>
            <a:off x="2038966" y="2859088"/>
            <a:ext cx="201612" cy="1023937"/>
            <a:chOff x="2008186" y="3886200"/>
            <a:chExt cx="201614" cy="1024128"/>
          </a:xfrm>
        </p:grpSpPr>
        <p:cxnSp>
          <p:nvCxnSpPr>
            <p:cNvPr id="20" name="Straight Connector 11"/>
            <p:cNvCxnSpPr>
              <a:cxnSpLocks noChangeShapeType="1"/>
            </p:cNvCxnSpPr>
            <p:nvPr/>
          </p:nvCxnSpPr>
          <p:spPr bwMode="auto">
            <a:xfrm>
              <a:off x="2097087" y="3886200"/>
              <a:ext cx="0" cy="1024128"/>
            </a:xfrm>
            <a:prstGeom prst="line">
              <a:avLst/>
            </a:prstGeom>
            <a:noFill/>
            <a:ln w="139700" algn="ctr">
              <a:solidFill>
                <a:srgbClr val="296BA5">
                  <a:alpha val="16862"/>
                </a:srgbClr>
              </a:solidFill>
              <a:round/>
              <a:headEnd/>
              <a:tailEnd/>
            </a:ln>
            <a:extLst>
              <a:ext uri="{909E8E84-426E-40DD-AFC4-6F175D3DCCD1}">
                <a14:hiddenFill xmlns:a14="http://schemas.microsoft.com/office/drawing/2010/main">
                  <a:noFill/>
                </a14:hiddenFill>
              </a:ext>
            </a:extLst>
          </p:spPr>
        </p:cxnSp>
        <p:pic>
          <p:nvPicPr>
            <p:cNvPr id="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8186" y="4318686"/>
              <a:ext cx="201614"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21"/>
          <p:cNvGrpSpPr>
            <a:grpSpLocks/>
          </p:cNvGrpSpPr>
          <p:nvPr/>
        </p:nvGrpSpPr>
        <p:grpSpPr bwMode="auto">
          <a:xfrm>
            <a:off x="6306166" y="2579688"/>
            <a:ext cx="201612" cy="382587"/>
            <a:chOff x="6275386" y="3606114"/>
            <a:chExt cx="201614" cy="384048"/>
          </a:xfrm>
        </p:grpSpPr>
        <p:cxnSp>
          <p:nvCxnSpPr>
            <p:cNvPr id="23" name="Straight Connector 14"/>
            <p:cNvCxnSpPr>
              <a:cxnSpLocks noChangeShapeType="1"/>
            </p:cNvCxnSpPr>
            <p:nvPr/>
          </p:nvCxnSpPr>
          <p:spPr bwMode="auto">
            <a:xfrm>
              <a:off x="6364287" y="3606114"/>
              <a:ext cx="0" cy="384048"/>
            </a:xfrm>
            <a:prstGeom prst="line">
              <a:avLst/>
            </a:prstGeom>
            <a:noFill/>
            <a:ln w="139700" algn="ctr">
              <a:solidFill>
                <a:srgbClr val="296BA5">
                  <a:alpha val="16862"/>
                </a:srgbClr>
              </a:solidFill>
              <a:round/>
              <a:headEnd/>
              <a:tailEnd/>
            </a:ln>
            <a:extLst>
              <a:ext uri="{909E8E84-426E-40DD-AFC4-6F175D3DCCD1}">
                <a14:hiddenFill xmlns:a14="http://schemas.microsoft.com/office/drawing/2010/main">
                  <a:noFill/>
                </a14:hiddenFill>
              </a:ext>
            </a:extLst>
          </p:spPr>
        </p:cxnSp>
        <p:pic>
          <p:nvPicPr>
            <p:cNvPr id="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386" y="3696944"/>
              <a:ext cx="201614"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Group 28"/>
          <p:cNvGrpSpPr>
            <a:grpSpLocks/>
          </p:cNvGrpSpPr>
          <p:nvPr/>
        </p:nvGrpSpPr>
        <p:grpSpPr bwMode="auto">
          <a:xfrm>
            <a:off x="2739053" y="2719388"/>
            <a:ext cx="201613" cy="868362"/>
            <a:chOff x="2708401" y="3746157"/>
            <a:chExt cx="201614" cy="868680"/>
          </a:xfrm>
        </p:grpSpPr>
        <p:cxnSp>
          <p:nvCxnSpPr>
            <p:cNvPr id="30" name="Straight Connector 17"/>
            <p:cNvCxnSpPr>
              <a:cxnSpLocks noChangeShapeType="1"/>
            </p:cNvCxnSpPr>
            <p:nvPr/>
          </p:nvCxnSpPr>
          <p:spPr bwMode="auto">
            <a:xfrm>
              <a:off x="2792539" y="3746157"/>
              <a:ext cx="0" cy="868680"/>
            </a:xfrm>
            <a:prstGeom prst="line">
              <a:avLst/>
            </a:prstGeom>
            <a:noFill/>
            <a:ln w="139700" algn="ctr">
              <a:solidFill>
                <a:srgbClr val="296BA5">
                  <a:alpha val="16862"/>
                </a:srgbClr>
              </a:solidFill>
              <a:round/>
              <a:headEnd/>
              <a:tailEnd/>
            </a:ln>
            <a:extLst>
              <a:ext uri="{909E8E84-426E-40DD-AFC4-6F175D3DCCD1}">
                <a14:hiddenFill xmlns:a14="http://schemas.microsoft.com/office/drawing/2010/main">
                  <a:noFill/>
                </a14:hiddenFill>
              </a:ext>
            </a:extLst>
          </p:spPr>
        </p:cxnSp>
        <p:pic>
          <p:nvPicPr>
            <p:cNvPr id="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8401" y="4082364"/>
              <a:ext cx="201614"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 name="Group 31"/>
          <p:cNvGrpSpPr>
            <a:grpSpLocks/>
          </p:cNvGrpSpPr>
          <p:nvPr/>
        </p:nvGrpSpPr>
        <p:grpSpPr bwMode="auto">
          <a:xfrm>
            <a:off x="5620366" y="2441575"/>
            <a:ext cx="201612" cy="438150"/>
            <a:chOff x="5589586" y="3468129"/>
            <a:chExt cx="201614" cy="438912"/>
          </a:xfrm>
        </p:grpSpPr>
        <p:cxnSp>
          <p:nvCxnSpPr>
            <p:cNvPr id="33" name="Straight Connector 20"/>
            <p:cNvCxnSpPr>
              <a:cxnSpLocks noChangeShapeType="1"/>
            </p:cNvCxnSpPr>
            <p:nvPr/>
          </p:nvCxnSpPr>
          <p:spPr bwMode="auto">
            <a:xfrm>
              <a:off x="5678487" y="3468129"/>
              <a:ext cx="0" cy="438912"/>
            </a:xfrm>
            <a:prstGeom prst="line">
              <a:avLst/>
            </a:prstGeom>
            <a:noFill/>
            <a:ln w="139700" algn="ctr">
              <a:solidFill>
                <a:srgbClr val="296BA5">
                  <a:alpha val="16862"/>
                </a:srgbClr>
              </a:solidFill>
              <a:round/>
              <a:headEnd/>
              <a:tailEnd/>
            </a:ln>
            <a:extLst>
              <a:ext uri="{909E8E84-426E-40DD-AFC4-6F175D3DCCD1}">
                <a14:hiddenFill xmlns:a14="http://schemas.microsoft.com/office/drawing/2010/main">
                  <a:noFill/>
                </a14:hiddenFill>
              </a:ext>
            </a:extLst>
          </p:spPr>
        </p:cxnSp>
        <p:pic>
          <p:nvPicPr>
            <p:cNvPr id="3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9586" y="3586035"/>
              <a:ext cx="201614"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 name="Group 34"/>
          <p:cNvGrpSpPr>
            <a:grpSpLocks/>
          </p:cNvGrpSpPr>
          <p:nvPr/>
        </p:nvGrpSpPr>
        <p:grpSpPr bwMode="auto">
          <a:xfrm>
            <a:off x="3370878" y="2547938"/>
            <a:ext cx="201613" cy="750887"/>
            <a:chOff x="3340784" y="3575767"/>
            <a:chExt cx="201614" cy="749808"/>
          </a:xfrm>
        </p:grpSpPr>
        <p:cxnSp>
          <p:nvCxnSpPr>
            <p:cNvPr id="36" name="Straight Connector 23"/>
            <p:cNvCxnSpPr>
              <a:cxnSpLocks noChangeShapeType="1"/>
            </p:cNvCxnSpPr>
            <p:nvPr/>
          </p:nvCxnSpPr>
          <p:spPr bwMode="auto">
            <a:xfrm>
              <a:off x="3440797" y="3575767"/>
              <a:ext cx="0" cy="749808"/>
            </a:xfrm>
            <a:prstGeom prst="line">
              <a:avLst/>
            </a:prstGeom>
            <a:noFill/>
            <a:ln w="139700" algn="ctr">
              <a:solidFill>
                <a:srgbClr val="296BA5">
                  <a:alpha val="16862"/>
                </a:srgbClr>
              </a:solidFill>
              <a:round/>
              <a:headEnd/>
              <a:tailEnd/>
            </a:ln>
            <a:extLst>
              <a:ext uri="{909E8E84-426E-40DD-AFC4-6F175D3DCCD1}">
                <a14:hiddenFill xmlns:a14="http://schemas.microsoft.com/office/drawing/2010/main">
                  <a:noFill/>
                </a14:hiddenFill>
              </a:ext>
            </a:extLst>
          </p:spPr>
        </p:cxnSp>
        <p:pic>
          <p:nvPicPr>
            <p:cNvPr id="3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0784" y="3826777"/>
              <a:ext cx="201614"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 name="Group 37"/>
          <p:cNvGrpSpPr>
            <a:grpSpLocks/>
          </p:cNvGrpSpPr>
          <p:nvPr/>
        </p:nvGrpSpPr>
        <p:grpSpPr bwMode="auto">
          <a:xfrm>
            <a:off x="3615353" y="2670175"/>
            <a:ext cx="201613" cy="712788"/>
            <a:chOff x="3584013" y="3696729"/>
            <a:chExt cx="201614" cy="713232"/>
          </a:xfrm>
        </p:grpSpPr>
        <p:cxnSp>
          <p:nvCxnSpPr>
            <p:cNvPr id="39" name="Straight Connector 26"/>
            <p:cNvCxnSpPr>
              <a:cxnSpLocks noChangeShapeType="1"/>
            </p:cNvCxnSpPr>
            <p:nvPr/>
          </p:nvCxnSpPr>
          <p:spPr bwMode="auto">
            <a:xfrm>
              <a:off x="3669738" y="3696729"/>
              <a:ext cx="0" cy="713232"/>
            </a:xfrm>
            <a:prstGeom prst="line">
              <a:avLst/>
            </a:prstGeom>
            <a:noFill/>
            <a:ln w="139700" algn="ctr">
              <a:solidFill>
                <a:srgbClr val="296BA5">
                  <a:alpha val="16862"/>
                </a:srgbClr>
              </a:solidFill>
              <a:round/>
              <a:headEnd/>
              <a:tailEnd/>
            </a:ln>
            <a:extLst>
              <a:ext uri="{909E8E84-426E-40DD-AFC4-6F175D3DCCD1}">
                <a14:hiddenFill xmlns:a14="http://schemas.microsoft.com/office/drawing/2010/main">
                  <a:noFill/>
                </a14:hiddenFill>
              </a:ext>
            </a:extLst>
          </p:spPr>
        </p:cxnSp>
        <p:pic>
          <p:nvPicPr>
            <p:cNvPr id="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4013" y="3929171"/>
              <a:ext cx="201614"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 name="Group 40"/>
          <p:cNvGrpSpPr>
            <a:grpSpLocks/>
          </p:cNvGrpSpPr>
          <p:nvPr/>
        </p:nvGrpSpPr>
        <p:grpSpPr bwMode="auto">
          <a:xfrm>
            <a:off x="5175866" y="2409825"/>
            <a:ext cx="201612" cy="485775"/>
            <a:chOff x="5144743" y="3437484"/>
            <a:chExt cx="201614" cy="484632"/>
          </a:xfrm>
        </p:grpSpPr>
        <p:cxnSp>
          <p:nvCxnSpPr>
            <p:cNvPr id="42" name="Straight Connector 29"/>
            <p:cNvCxnSpPr>
              <a:cxnSpLocks noChangeShapeType="1"/>
            </p:cNvCxnSpPr>
            <p:nvPr/>
          </p:nvCxnSpPr>
          <p:spPr bwMode="auto">
            <a:xfrm>
              <a:off x="5235231" y="3437484"/>
              <a:ext cx="0" cy="484632"/>
            </a:xfrm>
            <a:prstGeom prst="line">
              <a:avLst/>
            </a:prstGeom>
            <a:noFill/>
            <a:ln w="139700" algn="ctr">
              <a:solidFill>
                <a:srgbClr val="296BA5">
                  <a:alpha val="16862"/>
                </a:srgbClr>
              </a:solidFill>
              <a:round/>
              <a:headEnd/>
              <a:tailEnd/>
            </a:ln>
            <a:extLst>
              <a:ext uri="{909E8E84-426E-40DD-AFC4-6F175D3DCCD1}">
                <a14:hiddenFill xmlns:a14="http://schemas.microsoft.com/office/drawing/2010/main">
                  <a:noFill/>
                </a14:hiddenFill>
              </a:ext>
            </a:extLst>
          </p:spPr>
        </p:cxnSp>
        <p:pic>
          <p:nvPicPr>
            <p:cNvPr id="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4743" y="3573678"/>
              <a:ext cx="201614"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 name="Group 43"/>
          <p:cNvGrpSpPr>
            <a:grpSpLocks/>
          </p:cNvGrpSpPr>
          <p:nvPr/>
        </p:nvGrpSpPr>
        <p:grpSpPr bwMode="auto">
          <a:xfrm>
            <a:off x="4491653" y="2249488"/>
            <a:ext cx="201613" cy="576262"/>
            <a:chOff x="4461449" y="3276600"/>
            <a:chExt cx="201614" cy="576072"/>
          </a:xfrm>
        </p:grpSpPr>
        <p:cxnSp>
          <p:nvCxnSpPr>
            <p:cNvPr id="45" name="Straight Connector 32"/>
            <p:cNvCxnSpPr>
              <a:cxnSpLocks noChangeShapeType="1"/>
            </p:cNvCxnSpPr>
            <p:nvPr/>
          </p:nvCxnSpPr>
          <p:spPr bwMode="auto">
            <a:xfrm>
              <a:off x="4550349" y="3276600"/>
              <a:ext cx="0" cy="576072"/>
            </a:xfrm>
            <a:prstGeom prst="line">
              <a:avLst/>
            </a:prstGeom>
            <a:noFill/>
            <a:ln w="139700" algn="ctr">
              <a:solidFill>
                <a:srgbClr val="296BA5">
                  <a:alpha val="16862"/>
                </a:srgbClr>
              </a:solidFill>
              <a:round/>
              <a:headEnd/>
              <a:tailEnd/>
            </a:ln>
            <a:extLst>
              <a:ext uri="{909E8E84-426E-40DD-AFC4-6F175D3DCCD1}">
                <a14:hiddenFill xmlns:a14="http://schemas.microsoft.com/office/drawing/2010/main">
                  <a:noFill/>
                </a14:hiddenFill>
              </a:ext>
            </a:extLst>
          </p:spPr>
        </p:cxnSp>
        <p:pic>
          <p:nvPicPr>
            <p:cNvPr id="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1449" y="3445777"/>
              <a:ext cx="201614"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 name="Group 46"/>
          <p:cNvGrpSpPr>
            <a:grpSpLocks/>
          </p:cNvGrpSpPr>
          <p:nvPr/>
        </p:nvGrpSpPr>
        <p:grpSpPr bwMode="auto">
          <a:xfrm>
            <a:off x="4947266" y="2249488"/>
            <a:ext cx="201612" cy="512762"/>
            <a:chOff x="4916143" y="3276600"/>
            <a:chExt cx="201614" cy="512064"/>
          </a:xfrm>
        </p:grpSpPr>
        <p:cxnSp>
          <p:nvCxnSpPr>
            <p:cNvPr id="48" name="Straight Connector 35"/>
            <p:cNvCxnSpPr>
              <a:cxnSpLocks noChangeShapeType="1"/>
            </p:cNvCxnSpPr>
            <p:nvPr/>
          </p:nvCxnSpPr>
          <p:spPr bwMode="auto">
            <a:xfrm>
              <a:off x="5006631" y="3276600"/>
              <a:ext cx="0" cy="512064"/>
            </a:xfrm>
            <a:prstGeom prst="line">
              <a:avLst/>
            </a:prstGeom>
            <a:noFill/>
            <a:ln w="139700" algn="ctr">
              <a:solidFill>
                <a:srgbClr val="296BA5">
                  <a:alpha val="16862"/>
                </a:srgbClr>
              </a:solidFill>
              <a:round/>
              <a:headEnd/>
              <a:tailEnd/>
            </a:ln>
            <a:extLst>
              <a:ext uri="{909E8E84-426E-40DD-AFC4-6F175D3DCCD1}">
                <a14:hiddenFill xmlns:a14="http://schemas.microsoft.com/office/drawing/2010/main">
                  <a:noFill/>
                </a14:hiddenFill>
              </a:ext>
            </a:extLst>
          </p:spPr>
        </p:cxnSp>
        <p:pic>
          <p:nvPicPr>
            <p:cNvPr id="4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6143" y="3421278"/>
              <a:ext cx="201614"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 name="Group 49"/>
          <p:cNvGrpSpPr>
            <a:grpSpLocks/>
          </p:cNvGrpSpPr>
          <p:nvPr/>
        </p:nvGrpSpPr>
        <p:grpSpPr bwMode="auto">
          <a:xfrm>
            <a:off x="6064866" y="2478088"/>
            <a:ext cx="201612" cy="401637"/>
            <a:chOff x="6033308" y="3505200"/>
            <a:chExt cx="201614" cy="402336"/>
          </a:xfrm>
        </p:grpSpPr>
        <p:cxnSp>
          <p:nvCxnSpPr>
            <p:cNvPr id="51" name="Straight Connector 38"/>
            <p:cNvCxnSpPr>
              <a:cxnSpLocks noChangeShapeType="1"/>
            </p:cNvCxnSpPr>
            <p:nvPr/>
          </p:nvCxnSpPr>
          <p:spPr bwMode="auto">
            <a:xfrm>
              <a:off x="6122209" y="3505200"/>
              <a:ext cx="0" cy="402336"/>
            </a:xfrm>
            <a:prstGeom prst="line">
              <a:avLst/>
            </a:prstGeom>
            <a:noFill/>
            <a:ln w="139700" algn="ctr">
              <a:solidFill>
                <a:srgbClr val="296BA5">
                  <a:alpha val="16862"/>
                </a:srgbClr>
              </a:solidFill>
              <a:round/>
              <a:headEnd/>
              <a:tailEnd/>
            </a:ln>
            <a:extLst>
              <a:ext uri="{909E8E84-426E-40DD-AFC4-6F175D3DCCD1}">
                <a14:hiddenFill xmlns:a14="http://schemas.microsoft.com/office/drawing/2010/main">
                  <a:noFill/>
                </a14:hiddenFill>
              </a:ext>
            </a:extLst>
          </p:spPr>
        </p:cxnSp>
        <p:pic>
          <p:nvPicPr>
            <p:cNvPr id="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3308" y="3606114"/>
              <a:ext cx="201614"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3" name="Group 52"/>
          <p:cNvGrpSpPr>
            <a:grpSpLocks/>
          </p:cNvGrpSpPr>
          <p:nvPr/>
        </p:nvGrpSpPr>
        <p:grpSpPr bwMode="auto">
          <a:xfrm>
            <a:off x="8527079" y="2487843"/>
            <a:ext cx="201612" cy="265113"/>
            <a:chOff x="8482914" y="3684867"/>
            <a:chExt cx="201614" cy="265176"/>
          </a:xfrm>
        </p:grpSpPr>
        <p:cxnSp>
          <p:nvCxnSpPr>
            <p:cNvPr id="54" name="Straight Connector 41"/>
            <p:cNvCxnSpPr>
              <a:cxnSpLocks noChangeShapeType="1"/>
            </p:cNvCxnSpPr>
            <p:nvPr/>
          </p:nvCxnSpPr>
          <p:spPr bwMode="auto">
            <a:xfrm>
              <a:off x="8573402" y="3684867"/>
              <a:ext cx="0" cy="265176"/>
            </a:xfrm>
            <a:prstGeom prst="line">
              <a:avLst/>
            </a:prstGeom>
            <a:noFill/>
            <a:ln w="139700" algn="ctr">
              <a:solidFill>
                <a:srgbClr val="296BA5">
                  <a:alpha val="16862"/>
                </a:srgbClr>
              </a:solidFill>
              <a:round/>
              <a:headEnd/>
              <a:tailEnd/>
            </a:ln>
            <a:extLst>
              <a:ext uri="{909E8E84-426E-40DD-AFC4-6F175D3DCCD1}">
                <a14:hiddenFill xmlns:a14="http://schemas.microsoft.com/office/drawing/2010/main">
                  <a:noFill/>
                </a14:hiddenFill>
              </a:ext>
            </a:extLst>
          </p:spPr>
        </p:cxnSp>
        <p:pic>
          <p:nvPicPr>
            <p:cNvPr id="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2914" y="3733800"/>
              <a:ext cx="201614"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6" name="Group 55"/>
          <p:cNvGrpSpPr>
            <a:grpSpLocks/>
          </p:cNvGrpSpPr>
          <p:nvPr/>
        </p:nvGrpSpPr>
        <p:grpSpPr bwMode="auto">
          <a:xfrm>
            <a:off x="7220566" y="2438400"/>
            <a:ext cx="201612" cy="328613"/>
            <a:chOff x="7189786" y="3626703"/>
            <a:chExt cx="201614" cy="329184"/>
          </a:xfrm>
        </p:grpSpPr>
        <p:cxnSp>
          <p:nvCxnSpPr>
            <p:cNvPr id="57" name="Straight Connector 47"/>
            <p:cNvCxnSpPr>
              <a:cxnSpLocks noChangeShapeType="1"/>
            </p:cNvCxnSpPr>
            <p:nvPr/>
          </p:nvCxnSpPr>
          <p:spPr bwMode="auto">
            <a:xfrm>
              <a:off x="7278687" y="3626703"/>
              <a:ext cx="0" cy="329184"/>
            </a:xfrm>
            <a:prstGeom prst="line">
              <a:avLst/>
            </a:prstGeom>
            <a:noFill/>
            <a:ln w="139700" algn="ctr">
              <a:solidFill>
                <a:srgbClr val="296BA5">
                  <a:alpha val="16862"/>
                </a:srgbClr>
              </a:solidFill>
              <a:round/>
              <a:headEnd/>
              <a:tailEnd/>
            </a:ln>
            <a:extLst>
              <a:ext uri="{909E8E84-426E-40DD-AFC4-6F175D3DCCD1}">
                <a14:hiddenFill xmlns:a14="http://schemas.microsoft.com/office/drawing/2010/main">
                  <a:noFill/>
                </a14:hiddenFill>
              </a:ext>
            </a:extLst>
          </p:spPr>
        </p:cxnSp>
        <p:pic>
          <p:nvPicPr>
            <p:cNvPr id="5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9786" y="3694671"/>
              <a:ext cx="201614"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9" name="Group 58"/>
          <p:cNvGrpSpPr>
            <a:grpSpLocks/>
          </p:cNvGrpSpPr>
          <p:nvPr/>
        </p:nvGrpSpPr>
        <p:grpSpPr bwMode="auto">
          <a:xfrm>
            <a:off x="1805603" y="3087688"/>
            <a:ext cx="209550" cy="1096962"/>
            <a:chOff x="1774263" y="4114800"/>
            <a:chExt cx="209550" cy="1097280"/>
          </a:xfrm>
        </p:grpSpPr>
        <p:cxnSp>
          <p:nvCxnSpPr>
            <p:cNvPr id="60" name="Straight Connector 53"/>
            <p:cNvCxnSpPr>
              <a:cxnSpLocks noChangeShapeType="1"/>
            </p:cNvCxnSpPr>
            <p:nvPr/>
          </p:nvCxnSpPr>
          <p:spPr bwMode="auto">
            <a:xfrm>
              <a:off x="1867926" y="4114800"/>
              <a:ext cx="0" cy="1097280"/>
            </a:xfrm>
            <a:prstGeom prst="line">
              <a:avLst/>
            </a:prstGeom>
            <a:noFill/>
            <a:ln w="139700" algn="ctr">
              <a:solidFill>
                <a:srgbClr val="296BA5">
                  <a:alpha val="16862"/>
                </a:srgbClr>
              </a:solidFill>
              <a:round/>
              <a:headEnd/>
              <a:tailEnd/>
            </a:ln>
            <a:extLst>
              <a:ext uri="{909E8E84-426E-40DD-AFC4-6F175D3DCCD1}">
                <a14:hiddenFill xmlns:a14="http://schemas.microsoft.com/office/drawing/2010/main">
                  <a:noFill/>
                </a14:hiddenFill>
              </a:ext>
            </a:extLst>
          </p:spPr>
        </p:cxnSp>
        <p:pic>
          <p:nvPicPr>
            <p:cNvPr id="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263" y="4587875"/>
              <a:ext cx="2095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2" name="Group 61"/>
          <p:cNvGrpSpPr>
            <a:grpSpLocks/>
          </p:cNvGrpSpPr>
          <p:nvPr/>
        </p:nvGrpSpPr>
        <p:grpSpPr bwMode="auto">
          <a:xfrm>
            <a:off x="3174028" y="2730500"/>
            <a:ext cx="209550" cy="785813"/>
            <a:chOff x="3143250" y="3756864"/>
            <a:chExt cx="209550" cy="786384"/>
          </a:xfrm>
        </p:grpSpPr>
        <p:cxnSp>
          <p:nvCxnSpPr>
            <p:cNvPr id="63" name="Straight Connector 56"/>
            <p:cNvCxnSpPr>
              <a:cxnSpLocks noChangeShapeType="1"/>
            </p:cNvCxnSpPr>
            <p:nvPr/>
          </p:nvCxnSpPr>
          <p:spPr bwMode="auto">
            <a:xfrm>
              <a:off x="3224213" y="3756864"/>
              <a:ext cx="0" cy="786384"/>
            </a:xfrm>
            <a:prstGeom prst="line">
              <a:avLst/>
            </a:prstGeom>
            <a:noFill/>
            <a:ln w="139700" algn="ctr">
              <a:solidFill>
                <a:srgbClr val="296BA5">
                  <a:alpha val="16862"/>
                </a:srgbClr>
              </a:solidFill>
              <a:round/>
              <a:headEnd/>
              <a:tailEnd/>
            </a:ln>
            <a:extLst>
              <a:ext uri="{909E8E84-426E-40DD-AFC4-6F175D3DCCD1}">
                <a14:hiddenFill xmlns:a14="http://schemas.microsoft.com/office/drawing/2010/main">
                  <a:noFill/>
                </a14:hiddenFill>
              </a:ext>
            </a:extLst>
          </p:spPr>
        </p:cxnSp>
        <p:pic>
          <p:nvPicPr>
            <p:cNvPr id="6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0" y="4055377"/>
              <a:ext cx="2095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5" name="Group 64"/>
          <p:cNvGrpSpPr>
            <a:grpSpLocks/>
          </p:cNvGrpSpPr>
          <p:nvPr/>
        </p:nvGrpSpPr>
        <p:grpSpPr bwMode="auto">
          <a:xfrm>
            <a:off x="2505691" y="2935288"/>
            <a:ext cx="209550" cy="914400"/>
            <a:chOff x="2475471" y="3962400"/>
            <a:chExt cx="209550" cy="914400"/>
          </a:xfrm>
        </p:grpSpPr>
        <p:cxnSp>
          <p:nvCxnSpPr>
            <p:cNvPr id="66" name="Straight Connector 59"/>
            <p:cNvCxnSpPr>
              <a:cxnSpLocks noChangeShapeType="1"/>
            </p:cNvCxnSpPr>
            <p:nvPr/>
          </p:nvCxnSpPr>
          <p:spPr bwMode="auto">
            <a:xfrm>
              <a:off x="2553258" y="3962400"/>
              <a:ext cx="0" cy="914400"/>
            </a:xfrm>
            <a:prstGeom prst="line">
              <a:avLst/>
            </a:prstGeom>
            <a:noFill/>
            <a:ln w="139700" algn="ctr">
              <a:solidFill>
                <a:srgbClr val="296BA5">
                  <a:alpha val="16862"/>
                </a:srgbClr>
              </a:solidFill>
              <a:round/>
              <a:headEnd/>
              <a:tailEnd/>
            </a:ln>
            <a:extLst>
              <a:ext uri="{909E8E84-426E-40DD-AFC4-6F175D3DCCD1}">
                <a14:hiddenFill xmlns:a14="http://schemas.microsoft.com/office/drawing/2010/main">
                  <a:noFill/>
                </a14:hiddenFill>
              </a:ext>
            </a:extLst>
          </p:spPr>
        </p:cxnSp>
        <p:pic>
          <p:nvPicPr>
            <p:cNvPr id="6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5471" y="4310964"/>
              <a:ext cx="2095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8" name="Group 67"/>
          <p:cNvGrpSpPr>
            <a:grpSpLocks/>
          </p:cNvGrpSpPr>
          <p:nvPr/>
        </p:nvGrpSpPr>
        <p:grpSpPr bwMode="auto">
          <a:xfrm>
            <a:off x="2934316" y="2960688"/>
            <a:ext cx="209550" cy="822325"/>
            <a:chOff x="2902976" y="3987114"/>
            <a:chExt cx="209550" cy="822960"/>
          </a:xfrm>
        </p:grpSpPr>
        <p:cxnSp>
          <p:nvCxnSpPr>
            <p:cNvPr id="69" name="Straight Connector 62"/>
            <p:cNvCxnSpPr>
              <a:cxnSpLocks noChangeShapeType="1"/>
            </p:cNvCxnSpPr>
            <p:nvPr/>
          </p:nvCxnSpPr>
          <p:spPr bwMode="auto">
            <a:xfrm>
              <a:off x="2996638" y="3987114"/>
              <a:ext cx="0" cy="822960"/>
            </a:xfrm>
            <a:prstGeom prst="line">
              <a:avLst/>
            </a:prstGeom>
            <a:noFill/>
            <a:ln w="139700" algn="ctr">
              <a:solidFill>
                <a:srgbClr val="296BA5">
                  <a:alpha val="16862"/>
                </a:srgbClr>
              </a:solidFill>
              <a:round/>
              <a:headEnd/>
              <a:tailEnd/>
            </a:ln>
            <a:extLst>
              <a:ext uri="{909E8E84-426E-40DD-AFC4-6F175D3DCCD1}">
                <a14:hiddenFill xmlns:a14="http://schemas.microsoft.com/office/drawing/2010/main">
                  <a:noFill/>
                </a14:hiddenFill>
              </a:ext>
            </a:extLst>
          </p:spPr>
        </p:cxnSp>
        <p:pic>
          <p:nvPicPr>
            <p:cNvPr id="7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976" y="4303027"/>
              <a:ext cx="2095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 name="Group 70"/>
          <p:cNvGrpSpPr>
            <a:grpSpLocks/>
          </p:cNvGrpSpPr>
          <p:nvPr/>
        </p:nvGrpSpPr>
        <p:grpSpPr bwMode="auto">
          <a:xfrm>
            <a:off x="3829666" y="2770188"/>
            <a:ext cx="209550" cy="676275"/>
            <a:chOff x="3798326" y="3797313"/>
            <a:chExt cx="209550" cy="676656"/>
          </a:xfrm>
        </p:grpSpPr>
        <p:cxnSp>
          <p:nvCxnSpPr>
            <p:cNvPr id="72" name="Straight Connector 65"/>
            <p:cNvCxnSpPr>
              <a:cxnSpLocks noChangeShapeType="1"/>
            </p:cNvCxnSpPr>
            <p:nvPr/>
          </p:nvCxnSpPr>
          <p:spPr bwMode="auto">
            <a:xfrm>
              <a:off x="3879288" y="3797313"/>
              <a:ext cx="0" cy="676656"/>
            </a:xfrm>
            <a:prstGeom prst="line">
              <a:avLst/>
            </a:prstGeom>
            <a:noFill/>
            <a:ln w="139700" algn="ctr">
              <a:solidFill>
                <a:srgbClr val="296BA5">
                  <a:alpha val="16862"/>
                </a:srgbClr>
              </a:solidFill>
              <a:round/>
              <a:headEnd/>
              <a:tailEnd/>
            </a:ln>
            <a:extLst>
              <a:ext uri="{909E8E84-426E-40DD-AFC4-6F175D3DCCD1}">
                <a14:hiddenFill xmlns:a14="http://schemas.microsoft.com/office/drawing/2010/main">
                  <a:noFill/>
                </a14:hiddenFill>
              </a:ext>
            </a:extLst>
          </p:spPr>
        </p:cxnSp>
        <p:pic>
          <p:nvPicPr>
            <p:cNvPr id="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8326" y="4030771"/>
              <a:ext cx="2095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4" name="Group 73"/>
          <p:cNvGrpSpPr>
            <a:grpSpLocks/>
          </p:cNvGrpSpPr>
          <p:nvPr/>
        </p:nvGrpSpPr>
        <p:grpSpPr bwMode="auto">
          <a:xfrm>
            <a:off x="4045566" y="2605088"/>
            <a:ext cx="209550" cy="641350"/>
            <a:chOff x="4014568" y="3632886"/>
            <a:chExt cx="209550" cy="640080"/>
          </a:xfrm>
        </p:grpSpPr>
        <p:cxnSp>
          <p:nvCxnSpPr>
            <p:cNvPr id="75" name="Straight Connector 68"/>
            <p:cNvCxnSpPr>
              <a:cxnSpLocks noChangeShapeType="1"/>
            </p:cNvCxnSpPr>
            <p:nvPr/>
          </p:nvCxnSpPr>
          <p:spPr bwMode="auto">
            <a:xfrm>
              <a:off x="4105055" y="3632886"/>
              <a:ext cx="0" cy="640080"/>
            </a:xfrm>
            <a:prstGeom prst="line">
              <a:avLst/>
            </a:prstGeom>
            <a:noFill/>
            <a:ln w="139700" algn="ctr">
              <a:solidFill>
                <a:srgbClr val="296BA5">
                  <a:alpha val="16862"/>
                </a:srgbClr>
              </a:solidFill>
              <a:round/>
              <a:headEnd/>
              <a:tailEnd/>
            </a:ln>
            <a:extLst>
              <a:ext uri="{909E8E84-426E-40DD-AFC4-6F175D3DCCD1}">
                <a14:hiddenFill xmlns:a14="http://schemas.microsoft.com/office/drawing/2010/main">
                  <a:noFill/>
                </a14:hiddenFill>
              </a:ext>
            </a:extLst>
          </p:spPr>
        </p:cxnSp>
        <p:pic>
          <p:nvPicPr>
            <p:cNvPr id="7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4568" y="3826777"/>
              <a:ext cx="2095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7" name="Group 76"/>
          <p:cNvGrpSpPr>
            <a:grpSpLocks/>
          </p:cNvGrpSpPr>
          <p:nvPr/>
        </p:nvGrpSpPr>
        <p:grpSpPr bwMode="auto">
          <a:xfrm>
            <a:off x="4272578" y="2401888"/>
            <a:ext cx="209550" cy="603250"/>
            <a:chOff x="4242486" y="3429000"/>
            <a:chExt cx="209550" cy="603504"/>
          </a:xfrm>
        </p:grpSpPr>
        <p:cxnSp>
          <p:nvCxnSpPr>
            <p:cNvPr id="78" name="Straight Connector 71"/>
            <p:cNvCxnSpPr>
              <a:cxnSpLocks noChangeShapeType="1"/>
            </p:cNvCxnSpPr>
            <p:nvPr/>
          </p:nvCxnSpPr>
          <p:spPr bwMode="auto">
            <a:xfrm>
              <a:off x="4321861" y="3429000"/>
              <a:ext cx="0" cy="603504"/>
            </a:xfrm>
            <a:prstGeom prst="line">
              <a:avLst/>
            </a:prstGeom>
            <a:noFill/>
            <a:ln w="139700" algn="ctr">
              <a:solidFill>
                <a:srgbClr val="296BA5">
                  <a:alpha val="16862"/>
                </a:srgbClr>
              </a:solidFill>
              <a:round/>
              <a:headEnd/>
              <a:tailEnd/>
            </a:ln>
            <a:extLst>
              <a:ext uri="{909E8E84-426E-40DD-AFC4-6F175D3DCCD1}">
                <a14:hiddenFill xmlns:a14="http://schemas.microsoft.com/office/drawing/2010/main">
                  <a:noFill/>
                </a14:hiddenFill>
              </a:ext>
            </a:extLst>
          </p:spPr>
        </p:cxnSp>
        <p:pic>
          <p:nvPicPr>
            <p:cNvPr id="7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2486" y="3622891"/>
              <a:ext cx="2095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0" name="Group 79"/>
          <p:cNvGrpSpPr>
            <a:grpSpLocks/>
          </p:cNvGrpSpPr>
          <p:nvPr/>
        </p:nvGrpSpPr>
        <p:grpSpPr bwMode="auto">
          <a:xfrm>
            <a:off x="4715491" y="2401888"/>
            <a:ext cx="209550" cy="549275"/>
            <a:chOff x="4685271" y="3429000"/>
            <a:chExt cx="209550" cy="548640"/>
          </a:xfrm>
        </p:grpSpPr>
        <p:cxnSp>
          <p:nvCxnSpPr>
            <p:cNvPr id="81" name="Straight Connector 74"/>
            <p:cNvCxnSpPr>
              <a:cxnSpLocks noChangeShapeType="1"/>
            </p:cNvCxnSpPr>
            <p:nvPr/>
          </p:nvCxnSpPr>
          <p:spPr bwMode="auto">
            <a:xfrm>
              <a:off x="4766233" y="3429000"/>
              <a:ext cx="0" cy="548640"/>
            </a:xfrm>
            <a:prstGeom prst="line">
              <a:avLst/>
            </a:prstGeom>
            <a:noFill/>
            <a:ln w="139700" algn="ctr">
              <a:solidFill>
                <a:srgbClr val="296BA5">
                  <a:alpha val="16862"/>
                </a:srgbClr>
              </a:solidFill>
              <a:round/>
              <a:headEnd/>
              <a:tailEnd/>
            </a:ln>
            <a:extLst>
              <a:ext uri="{909E8E84-426E-40DD-AFC4-6F175D3DCCD1}">
                <a14:hiddenFill xmlns:a14="http://schemas.microsoft.com/office/drawing/2010/main">
                  <a:noFill/>
                </a14:hiddenFill>
              </a:ext>
            </a:extLst>
          </p:spPr>
        </p:cxnSp>
        <p:pic>
          <p:nvPicPr>
            <p:cNvPr id="8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5271" y="3590455"/>
              <a:ext cx="2095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3" name="Group 82"/>
          <p:cNvGrpSpPr>
            <a:grpSpLocks/>
          </p:cNvGrpSpPr>
          <p:nvPr/>
        </p:nvGrpSpPr>
        <p:grpSpPr bwMode="auto">
          <a:xfrm>
            <a:off x="1145203" y="3468688"/>
            <a:ext cx="209550" cy="950912"/>
            <a:chOff x="1114206" y="4495800"/>
            <a:chExt cx="209550" cy="989012"/>
          </a:xfrm>
        </p:grpSpPr>
        <p:cxnSp>
          <p:nvCxnSpPr>
            <p:cNvPr id="84" name="Straight Connector 77"/>
            <p:cNvCxnSpPr>
              <a:cxnSpLocks noChangeShapeType="1"/>
            </p:cNvCxnSpPr>
            <p:nvPr/>
          </p:nvCxnSpPr>
          <p:spPr bwMode="auto">
            <a:xfrm>
              <a:off x="1196756" y="4495800"/>
              <a:ext cx="0" cy="989012"/>
            </a:xfrm>
            <a:prstGeom prst="line">
              <a:avLst/>
            </a:prstGeom>
            <a:noFill/>
            <a:ln w="139700" algn="ctr">
              <a:solidFill>
                <a:srgbClr val="296BA5">
                  <a:alpha val="16862"/>
                </a:srgbClr>
              </a:solidFill>
              <a:round/>
              <a:headEnd/>
              <a:tailEnd/>
            </a:ln>
            <a:extLst>
              <a:ext uri="{909E8E84-426E-40DD-AFC4-6F175D3DCCD1}">
                <a14:hiddenFill xmlns:a14="http://schemas.microsoft.com/office/drawing/2010/main">
                  <a:noFill/>
                </a14:hiddenFill>
              </a:ext>
            </a:extLst>
          </p:spPr>
        </p:cxnSp>
        <p:pic>
          <p:nvPicPr>
            <p:cNvPr id="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206" y="5048250"/>
              <a:ext cx="2095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6" name="Group 85"/>
          <p:cNvGrpSpPr>
            <a:grpSpLocks/>
          </p:cNvGrpSpPr>
          <p:nvPr/>
        </p:nvGrpSpPr>
        <p:grpSpPr bwMode="auto">
          <a:xfrm>
            <a:off x="1370628" y="3163887"/>
            <a:ext cx="209550" cy="1265039"/>
            <a:chOff x="1339164" y="4191000"/>
            <a:chExt cx="209550" cy="1243584"/>
          </a:xfrm>
        </p:grpSpPr>
        <p:cxnSp>
          <p:nvCxnSpPr>
            <p:cNvPr id="87" name="Straight Connector 80"/>
            <p:cNvCxnSpPr>
              <a:cxnSpLocks noChangeShapeType="1"/>
            </p:cNvCxnSpPr>
            <p:nvPr/>
          </p:nvCxnSpPr>
          <p:spPr bwMode="auto">
            <a:xfrm>
              <a:off x="1423302" y="4191000"/>
              <a:ext cx="0" cy="1243584"/>
            </a:xfrm>
            <a:prstGeom prst="line">
              <a:avLst/>
            </a:prstGeom>
            <a:noFill/>
            <a:ln w="139700" algn="ctr">
              <a:solidFill>
                <a:srgbClr val="296BA5">
                  <a:alpha val="16862"/>
                </a:srgbClr>
              </a:solidFill>
              <a:round/>
              <a:headEnd/>
              <a:tailEnd/>
            </a:ln>
            <a:extLst>
              <a:ext uri="{909E8E84-426E-40DD-AFC4-6F175D3DCCD1}">
                <a14:hiddenFill xmlns:a14="http://schemas.microsoft.com/office/drawing/2010/main">
                  <a:noFill/>
                </a14:hiddenFill>
              </a:ext>
            </a:extLst>
          </p:spPr>
        </p:cxnSp>
        <p:pic>
          <p:nvPicPr>
            <p:cNvPr id="8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9164" y="4648200"/>
              <a:ext cx="2095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9" name="Group 88"/>
          <p:cNvGrpSpPr>
            <a:grpSpLocks/>
          </p:cNvGrpSpPr>
          <p:nvPr/>
        </p:nvGrpSpPr>
        <p:grpSpPr bwMode="auto">
          <a:xfrm>
            <a:off x="5401291" y="2560638"/>
            <a:ext cx="209550" cy="457200"/>
            <a:chOff x="5371071" y="3587583"/>
            <a:chExt cx="209550" cy="457200"/>
          </a:xfrm>
        </p:grpSpPr>
        <p:cxnSp>
          <p:nvCxnSpPr>
            <p:cNvPr id="90" name="Straight Connector 83"/>
            <p:cNvCxnSpPr>
              <a:cxnSpLocks noChangeShapeType="1"/>
            </p:cNvCxnSpPr>
            <p:nvPr/>
          </p:nvCxnSpPr>
          <p:spPr bwMode="auto">
            <a:xfrm>
              <a:off x="5461558" y="3587583"/>
              <a:ext cx="0" cy="457200"/>
            </a:xfrm>
            <a:prstGeom prst="line">
              <a:avLst/>
            </a:prstGeom>
            <a:noFill/>
            <a:ln w="139700" algn="ctr">
              <a:solidFill>
                <a:srgbClr val="296BA5">
                  <a:alpha val="16862"/>
                </a:srgbClr>
              </a:solidFill>
              <a:round/>
              <a:headEnd/>
              <a:tailEnd/>
            </a:ln>
            <a:extLst>
              <a:ext uri="{909E8E84-426E-40DD-AFC4-6F175D3DCCD1}">
                <a14:hiddenFill xmlns:a14="http://schemas.microsoft.com/office/drawing/2010/main">
                  <a:noFill/>
                </a14:hiddenFill>
              </a:ext>
            </a:extLst>
          </p:spPr>
        </p:cxnSp>
        <p:pic>
          <p:nvPicPr>
            <p:cNvPr id="9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1071" y="3718141"/>
              <a:ext cx="2095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 name="Group 91"/>
          <p:cNvGrpSpPr>
            <a:grpSpLocks/>
          </p:cNvGrpSpPr>
          <p:nvPr/>
        </p:nvGrpSpPr>
        <p:grpSpPr bwMode="auto">
          <a:xfrm>
            <a:off x="5841028" y="2566988"/>
            <a:ext cx="209550" cy="420687"/>
            <a:chOff x="5810250" y="3593757"/>
            <a:chExt cx="209550" cy="420624"/>
          </a:xfrm>
        </p:grpSpPr>
        <p:cxnSp>
          <p:nvCxnSpPr>
            <p:cNvPr id="93" name="Straight Connector 86"/>
            <p:cNvCxnSpPr>
              <a:cxnSpLocks noChangeShapeType="1"/>
            </p:cNvCxnSpPr>
            <p:nvPr/>
          </p:nvCxnSpPr>
          <p:spPr bwMode="auto">
            <a:xfrm>
              <a:off x="5907088" y="3593757"/>
              <a:ext cx="0" cy="420624"/>
            </a:xfrm>
            <a:prstGeom prst="line">
              <a:avLst/>
            </a:prstGeom>
            <a:noFill/>
            <a:ln w="139700" algn="ctr">
              <a:solidFill>
                <a:srgbClr val="296BA5">
                  <a:alpha val="16862"/>
                </a:srgbClr>
              </a:solidFill>
              <a:round/>
              <a:headEnd/>
              <a:tailEnd/>
            </a:ln>
            <a:extLst>
              <a:ext uri="{909E8E84-426E-40DD-AFC4-6F175D3DCCD1}">
                <a14:hiddenFill xmlns:a14="http://schemas.microsoft.com/office/drawing/2010/main">
                  <a:noFill/>
                </a14:hiddenFill>
              </a:ext>
            </a:extLst>
          </p:spPr>
        </p:cxnSp>
        <p:pic>
          <p:nvPicPr>
            <p:cNvPr id="9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50" y="3705784"/>
              <a:ext cx="2095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5" name="Group 94"/>
          <p:cNvGrpSpPr>
            <a:grpSpLocks/>
          </p:cNvGrpSpPr>
          <p:nvPr/>
        </p:nvGrpSpPr>
        <p:grpSpPr bwMode="auto">
          <a:xfrm>
            <a:off x="6558578" y="2590800"/>
            <a:ext cx="209550" cy="366713"/>
            <a:chOff x="6528486" y="3697554"/>
            <a:chExt cx="209550" cy="365760"/>
          </a:xfrm>
        </p:grpSpPr>
        <p:cxnSp>
          <p:nvCxnSpPr>
            <p:cNvPr id="96" name="Straight Connector 89"/>
            <p:cNvCxnSpPr>
              <a:cxnSpLocks noChangeShapeType="1"/>
            </p:cNvCxnSpPr>
            <p:nvPr/>
          </p:nvCxnSpPr>
          <p:spPr bwMode="auto">
            <a:xfrm>
              <a:off x="6617386" y="3697554"/>
              <a:ext cx="0" cy="365760"/>
            </a:xfrm>
            <a:prstGeom prst="line">
              <a:avLst/>
            </a:prstGeom>
            <a:noFill/>
            <a:ln w="139700" algn="ctr">
              <a:solidFill>
                <a:srgbClr val="296BA5">
                  <a:alpha val="16862"/>
                </a:srgbClr>
              </a:solidFill>
              <a:round/>
              <a:headEnd/>
              <a:tailEnd/>
            </a:ln>
            <a:extLst>
              <a:ext uri="{909E8E84-426E-40DD-AFC4-6F175D3DCCD1}">
                <a14:hiddenFill xmlns:a14="http://schemas.microsoft.com/office/drawing/2010/main">
                  <a:noFill/>
                </a14:hiddenFill>
              </a:ext>
            </a:extLst>
          </p:spPr>
        </p:cxnSp>
        <p:pic>
          <p:nvPicPr>
            <p:cNvPr id="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8486" y="3777564"/>
              <a:ext cx="2095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8" name="Group 97"/>
          <p:cNvGrpSpPr>
            <a:grpSpLocks/>
          </p:cNvGrpSpPr>
          <p:nvPr/>
        </p:nvGrpSpPr>
        <p:grpSpPr bwMode="auto">
          <a:xfrm>
            <a:off x="6996728" y="2514600"/>
            <a:ext cx="209550" cy="338138"/>
            <a:chOff x="6965607" y="3696729"/>
            <a:chExt cx="209550" cy="338328"/>
          </a:xfrm>
        </p:grpSpPr>
        <p:cxnSp>
          <p:nvCxnSpPr>
            <p:cNvPr id="99" name="Straight Connector 92"/>
            <p:cNvCxnSpPr>
              <a:cxnSpLocks noChangeShapeType="1"/>
            </p:cNvCxnSpPr>
            <p:nvPr/>
          </p:nvCxnSpPr>
          <p:spPr bwMode="auto">
            <a:xfrm>
              <a:off x="7062445" y="3696729"/>
              <a:ext cx="0" cy="338328"/>
            </a:xfrm>
            <a:prstGeom prst="line">
              <a:avLst/>
            </a:prstGeom>
            <a:noFill/>
            <a:ln w="139700" algn="ctr">
              <a:solidFill>
                <a:srgbClr val="296BA5">
                  <a:alpha val="16862"/>
                </a:srgbClr>
              </a:solidFill>
              <a:round/>
              <a:headEnd/>
              <a:tailEnd/>
            </a:ln>
            <a:extLst>
              <a:ext uri="{909E8E84-426E-40DD-AFC4-6F175D3DCCD1}">
                <a14:hiddenFill xmlns:a14="http://schemas.microsoft.com/office/drawing/2010/main">
                  <a:noFill/>
                </a14:hiddenFill>
              </a:ext>
            </a:extLst>
          </p:spPr>
        </p:cxnSp>
        <p:pic>
          <p:nvPicPr>
            <p:cNvPr id="10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5607" y="3765207"/>
              <a:ext cx="2095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1" name="Group 100"/>
          <p:cNvGrpSpPr>
            <a:grpSpLocks/>
          </p:cNvGrpSpPr>
          <p:nvPr/>
        </p:nvGrpSpPr>
        <p:grpSpPr bwMode="auto">
          <a:xfrm>
            <a:off x="7458691" y="2514600"/>
            <a:ext cx="209550" cy="320675"/>
            <a:chOff x="7428471" y="3688497"/>
            <a:chExt cx="209550" cy="320040"/>
          </a:xfrm>
        </p:grpSpPr>
        <p:cxnSp>
          <p:nvCxnSpPr>
            <p:cNvPr id="102" name="Straight Connector 95"/>
            <p:cNvCxnSpPr>
              <a:cxnSpLocks noChangeShapeType="1"/>
            </p:cNvCxnSpPr>
            <p:nvPr/>
          </p:nvCxnSpPr>
          <p:spPr bwMode="auto">
            <a:xfrm>
              <a:off x="7518958" y="3688497"/>
              <a:ext cx="0" cy="320040"/>
            </a:xfrm>
            <a:prstGeom prst="line">
              <a:avLst/>
            </a:prstGeom>
            <a:noFill/>
            <a:ln w="139700" algn="ctr">
              <a:solidFill>
                <a:srgbClr val="296BA5">
                  <a:alpha val="16862"/>
                </a:srgbClr>
              </a:solidFill>
              <a:round/>
              <a:headEnd/>
              <a:tailEnd/>
            </a:ln>
            <a:extLst>
              <a:ext uri="{909E8E84-426E-40DD-AFC4-6F175D3DCCD1}">
                <a14:hiddenFill xmlns:a14="http://schemas.microsoft.com/office/drawing/2010/main">
                  <a:noFill/>
                </a14:hiddenFill>
              </a:ext>
            </a:extLst>
          </p:spPr>
        </p:cxnSp>
        <p:pic>
          <p:nvPicPr>
            <p:cNvPr id="10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8471" y="3758514"/>
              <a:ext cx="2095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 name="Group 103"/>
          <p:cNvGrpSpPr>
            <a:grpSpLocks/>
          </p:cNvGrpSpPr>
          <p:nvPr/>
        </p:nvGrpSpPr>
        <p:grpSpPr bwMode="auto">
          <a:xfrm>
            <a:off x="7681106" y="2497137"/>
            <a:ext cx="209550" cy="311150"/>
            <a:chOff x="7639050" y="3624732"/>
            <a:chExt cx="209550" cy="310896"/>
          </a:xfrm>
        </p:grpSpPr>
        <p:cxnSp>
          <p:nvCxnSpPr>
            <p:cNvPr id="105" name="Straight Connector 98"/>
            <p:cNvCxnSpPr>
              <a:cxnSpLocks noChangeShapeType="1"/>
            </p:cNvCxnSpPr>
            <p:nvPr/>
          </p:nvCxnSpPr>
          <p:spPr bwMode="auto">
            <a:xfrm>
              <a:off x="7729538" y="3624732"/>
              <a:ext cx="0" cy="310896"/>
            </a:xfrm>
            <a:prstGeom prst="line">
              <a:avLst/>
            </a:prstGeom>
            <a:noFill/>
            <a:ln w="139700" algn="ctr">
              <a:solidFill>
                <a:srgbClr val="296BA5">
                  <a:alpha val="16862"/>
                </a:srgbClr>
              </a:solidFill>
              <a:round/>
              <a:headEnd/>
              <a:tailEnd/>
            </a:ln>
            <a:extLst>
              <a:ext uri="{909E8E84-426E-40DD-AFC4-6F175D3DCCD1}">
                <a14:hiddenFill xmlns:a14="http://schemas.microsoft.com/office/drawing/2010/main">
                  <a:noFill/>
                </a14:hiddenFill>
              </a:ext>
            </a:extLst>
          </p:spPr>
        </p:cxnSp>
        <p:pic>
          <p:nvPicPr>
            <p:cNvPr id="10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9050" y="3682314"/>
              <a:ext cx="2095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7" name="Group 106"/>
          <p:cNvGrpSpPr>
            <a:grpSpLocks/>
          </p:cNvGrpSpPr>
          <p:nvPr/>
        </p:nvGrpSpPr>
        <p:grpSpPr bwMode="auto">
          <a:xfrm>
            <a:off x="8309591" y="2537618"/>
            <a:ext cx="209550" cy="274637"/>
            <a:chOff x="8279028" y="3714852"/>
            <a:chExt cx="209550" cy="274320"/>
          </a:xfrm>
        </p:grpSpPr>
        <p:cxnSp>
          <p:nvCxnSpPr>
            <p:cNvPr id="108" name="Straight Connector 101"/>
            <p:cNvCxnSpPr>
              <a:cxnSpLocks noChangeShapeType="1"/>
            </p:cNvCxnSpPr>
            <p:nvPr/>
          </p:nvCxnSpPr>
          <p:spPr bwMode="auto">
            <a:xfrm>
              <a:off x="8369515" y="3714852"/>
              <a:ext cx="0" cy="274320"/>
            </a:xfrm>
            <a:prstGeom prst="line">
              <a:avLst/>
            </a:prstGeom>
            <a:noFill/>
            <a:ln w="139700" algn="ctr">
              <a:solidFill>
                <a:srgbClr val="296BA5">
                  <a:alpha val="16862"/>
                </a:srgbClr>
              </a:solidFill>
              <a:round/>
              <a:headEnd/>
              <a:tailEnd/>
            </a:ln>
            <a:extLst>
              <a:ext uri="{909E8E84-426E-40DD-AFC4-6F175D3DCCD1}">
                <a14:hiddenFill xmlns:a14="http://schemas.microsoft.com/office/drawing/2010/main">
                  <a:noFill/>
                </a14:hiddenFill>
              </a:ext>
            </a:extLst>
          </p:spPr>
        </p:cxnSp>
        <p:pic>
          <p:nvPicPr>
            <p:cNvPr id="1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9028" y="3758514"/>
              <a:ext cx="2095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0" name="Group 109"/>
          <p:cNvGrpSpPr>
            <a:grpSpLocks/>
          </p:cNvGrpSpPr>
          <p:nvPr/>
        </p:nvGrpSpPr>
        <p:grpSpPr bwMode="auto">
          <a:xfrm>
            <a:off x="2272328" y="3151188"/>
            <a:ext cx="209550" cy="969962"/>
            <a:chOff x="2241207" y="4178643"/>
            <a:chExt cx="209550" cy="969264"/>
          </a:xfrm>
        </p:grpSpPr>
        <p:cxnSp>
          <p:nvCxnSpPr>
            <p:cNvPr id="111" name="Straight Connector 104"/>
            <p:cNvCxnSpPr>
              <a:cxnSpLocks noChangeShapeType="1"/>
            </p:cNvCxnSpPr>
            <p:nvPr/>
          </p:nvCxnSpPr>
          <p:spPr bwMode="auto">
            <a:xfrm>
              <a:off x="2325345" y="4178643"/>
              <a:ext cx="0" cy="969264"/>
            </a:xfrm>
            <a:prstGeom prst="line">
              <a:avLst/>
            </a:prstGeom>
            <a:noFill/>
            <a:ln w="139700" algn="ctr">
              <a:solidFill>
                <a:srgbClr val="296BA5">
                  <a:alpha val="16862"/>
                </a:srgbClr>
              </a:solidFill>
              <a:round/>
              <a:headEnd/>
              <a:tailEnd/>
            </a:ln>
            <a:extLst>
              <a:ext uri="{909E8E84-426E-40DD-AFC4-6F175D3DCCD1}">
                <a14:hiddenFill xmlns:a14="http://schemas.microsoft.com/office/drawing/2010/main">
                  <a:noFill/>
                </a14:hiddenFill>
              </a:ext>
            </a:extLst>
          </p:spPr>
        </p:cxnSp>
        <p:pic>
          <p:nvPicPr>
            <p:cNvPr id="1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1207" y="4553979"/>
              <a:ext cx="2095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6963" y="4961406"/>
            <a:ext cx="201612"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3600" y="4955056"/>
            <a:ext cx="2095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TextBox 4"/>
          <p:cNvSpPr txBox="1">
            <a:spLocks noChangeArrowheads="1"/>
          </p:cNvSpPr>
          <p:nvPr/>
        </p:nvSpPr>
        <p:spPr bwMode="auto">
          <a:xfrm>
            <a:off x="2425700" y="4806151"/>
            <a:ext cx="13382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dirty="0">
                <a:solidFill>
                  <a:srgbClr val="555555"/>
                </a:solidFill>
                <a:latin typeface="+mn-lt"/>
                <a:cs typeface="+mn-cs"/>
              </a:rPr>
              <a:t>Correct Response</a:t>
            </a:r>
          </a:p>
        </p:txBody>
      </p:sp>
      <p:sp>
        <p:nvSpPr>
          <p:cNvPr id="116" name="TextBox 43"/>
          <p:cNvSpPr txBox="1">
            <a:spLocks noChangeArrowheads="1"/>
          </p:cNvSpPr>
          <p:nvPr/>
        </p:nvSpPr>
        <p:spPr bwMode="auto">
          <a:xfrm>
            <a:off x="3887949" y="4821189"/>
            <a:ext cx="13382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dirty="0">
                <a:solidFill>
                  <a:srgbClr val="555555"/>
                </a:solidFill>
                <a:latin typeface="+mn-lt"/>
                <a:cs typeface="+mn-cs"/>
              </a:rPr>
              <a:t>Incorrect Response</a:t>
            </a:r>
          </a:p>
        </p:txBody>
      </p:sp>
      <p:sp>
        <p:nvSpPr>
          <p:cNvPr id="117" name="TextBox 44"/>
          <p:cNvSpPr txBox="1">
            <a:spLocks noChangeArrowheads="1"/>
          </p:cNvSpPr>
          <p:nvPr/>
        </p:nvSpPr>
        <p:spPr bwMode="auto">
          <a:xfrm>
            <a:off x="3470891" y="4457700"/>
            <a:ext cx="24399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1200" dirty="0">
                <a:solidFill>
                  <a:srgbClr val="555555"/>
                </a:solidFill>
                <a:latin typeface="+mn-lt"/>
              </a:rPr>
              <a:t>Items answered by a student</a:t>
            </a:r>
          </a:p>
        </p:txBody>
      </p:sp>
      <p:sp>
        <p:nvSpPr>
          <p:cNvPr id="118" name="TextBox 111"/>
          <p:cNvSpPr txBox="1">
            <a:spLocks noChangeArrowheads="1"/>
          </p:cNvSpPr>
          <p:nvPr/>
        </p:nvSpPr>
        <p:spPr bwMode="auto">
          <a:xfrm>
            <a:off x="214605" y="4121150"/>
            <a:ext cx="8413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r>
              <a:rPr lang="en-US" sz="1400" dirty="0">
                <a:solidFill>
                  <a:srgbClr val="555555"/>
                </a:solidFill>
                <a:latin typeface="Roboto" pitchFamily="50" charset="0"/>
                <a:ea typeface="Roboto" pitchFamily="50" charset="0"/>
                <a:cs typeface="+mn-cs"/>
              </a:rPr>
              <a:t>Easier</a:t>
            </a:r>
            <a:endParaRPr lang="en-US" dirty="0">
              <a:solidFill>
                <a:srgbClr val="555555"/>
              </a:solidFill>
              <a:latin typeface="Roboto" pitchFamily="50" charset="0"/>
              <a:ea typeface="Roboto" pitchFamily="50" charset="0"/>
              <a:cs typeface="+mn-cs"/>
            </a:endParaRPr>
          </a:p>
        </p:txBody>
      </p:sp>
      <p:grpSp>
        <p:nvGrpSpPr>
          <p:cNvPr id="119" name="Group 118"/>
          <p:cNvGrpSpPr>
            <a:grpSpLocks/>
          </p:cNvGrpSpPr>
          <p:nvPr/>
        </p:nvGrpSpPr>
        <p:grpSpPr bwMode="auto">
          <a:xfrm>
            <a:off x="1584941" y="2782888"/>
            <a:ext cx="201612" cy="1169987"/>
            <a:chOff x="1553599" y="3810000"/>
            <a:chExt cx="201614" cy="1170432"/>
          </a:xfrm>
        </p:grpSpPr>
        <p:cxnSp>
          <p:nvCxnSpPr>
            <p:cNvPr id="120" name="Straight Connector 113"/>
            <p:cNvCxnSpPr>
              <a:cxnSpLocks noChangeShapeType="1"/>
            </p:cNvCxnSpPr>
            <p:nvPr/>
          </p:nvCxnSpPr>
          <p:spPr bwMode="auto">
            <a:xfrm>
              <a:off x="1639325" y="3810000"/>
              <a:ext cx="0" cy="1170432"/>
            </a:xfrm>
            <a:prstGeom prst="line">
              <a:avLst/>
            </a:prstGeom>
            <a:noFill/>
            <a:ln w="139700" algn="ctr">
              <a:solidFill>
                <a:srgbClr val="296BA5">
                  <a:alpha val="16862"/>
                </a:srgbClr>
              </a:solidFill>
              <a:round/>
              <a:headEnd/>
              <a:tailEnd/>
            </a:ln>
            <a:extLst>
              <a:ext uri="{909E8E84-426E-40DD-AFC4-6F175D3DCCD1}">
                <a14:hiddenFill xmlns:a14="http://schemas.microsoft.com/office/drawing/2010/main">
                  <a:noFill/>
                </a14:hiddenFill>
              </a:ext>
            </a:extLst>
          </p:spPr>
        </p:cxnSp>
        <p:pic>
          <p:nvPicPr>
            <p:cNvPr id="1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3599" y="4294187"/>
              <a:ext cx="201614"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22" name="Straight Connector 121"/>
          <p:cNvCxnSpPr/>
          <p:nvPr/>
        </p:nvCxnSpPr>
        <p:spPr bwMode="auto">
          <a:xfrm flipH="1">
            <a:off x="5303513" y="4866156"/>
            <a:ext cx="6350" cy="393700"/>
          </a:xfrm>
          <a:prstGeom prst="line">
            <a:avLst/>
          </a:prstGeom>
          <a:noFill/>
          <a:ln w="139700" cap="flat" cmpd="sng" algn="ctr">
            <a:solidFill>
              <a:schemeClr val="bg1">
                <a:lumMod val="75000"/>
              </a:schemeClr>
            </a:solidFill>
            <a:prstDash val="solid"/>
            <a:headEnd type="none"/>
            <a:tailEnd type="none"/>
          </a:ln>
          <a:effectLst/>
        </p:spPr>
      </p:cxnSp>
      <p:sp>
        <p:nvSpPr>
          <p:cNvPr id="123" name="TextBox 43"/>
          <p:cNvSpPr txBox="1">
            <a:spLocks noChangeArrowheads="1"/>
          </p:cNvSpPr>
          <p:nvPr/>
        </p:nvSpPr>
        <p:spPr bwMode="auto">
          <a:xfrm>
            <a:off x="5411657" y="4824364"/>
            <a:ext cx="1974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indent="-285750" eaLnBrk="1" fontAlgn="base" hangingPunct="1">
              <a:spcBef>
                <a:spcPct val="20000"/>
              </a:spcBef>
              <a:spcAft>
                <a:spcPct val="0"/>
              </a:spcAft>
              <a:buSzPct val="86000"/>
            </a:pPr>
            <a:r>
              <a:rPr lang="en-US" dirty="0">
                <a:solidFill>
                  <a:srgbClr val="555555"/>
                </a:solidFill>
                <a:latin typeface="+mn-lt"/>
                <a:cs typeface="+mn-cs"/>
              </a:rPr>
              <a:t>Standard Error of Measurement</a:t>
            </a:r>
          </a:p>
        </p:txBody>
      </p:sp>
      <p:sp>
        <p:nvSpPr>
          <p:cNvPr id="124" name="TextBox 118"/>
          <p:cNvSpPr txBox="1">
            <a:spLocks noChangeArrowheads="1"/>
          </p:cNvSpPr>
          <p:nvPr/>
        </p:nvSpPr>
        <p:spPr bwMode="auto">
          <a:xfrm>
            <a:off x="-27959" y="1600200"/>
            <a:ext cx="1054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r>
              <a:rPr lang="en-US" sz="1400" dirty="0">
                <a:solidFill>
                  <a:srgbClr val="555555"/>
                </a:solidFill>
                <a:latin typeface="Roboto" pitchFamily="50" charset="0"/>
                <a:ea typeface="Roboto" pitchFamily="50" charset="0"/>
                <a:cs typeface="+mn-cs"/>
              </a:rPr>
              <a:t>More</a:t>
            </a:r>
          </a:p>
          <a:p>
            <a:pPr algn="r" eaLnBrk="1" fontAlgn="base" hangingPunct="1">
              <a:spcBef>
                <a:spcPct val="0"/>
              </a:spcBef>
              <a:spcAft>
                <a:spcPct val="0"/>
              </a:spcAft>
            </a:pPr>
            <a:r>
              <a:rPr lang="en-US" sz="1400" dirty="0">
                <a:solidFill>
                  <a:srgbClr val="555555"/>
                </a:solidFill>
                <a:latin typeface="Roboto" pitchFamily="50" charset="0"/>
                <a:ea typeface="Roboto" pitchFamily="50" charset="0"/>
                <a:cs typeface="+mn-cs"/>
              </a:rPr>
              <a:t>Difficult</a:t>
            </a:r>
          </a:p>
        </p:txBody>
      </p:sp>
      <p:grpSp>
        <p:nvGrpSpPr>
          <p:cNvPr id="125" name="Group 124"/>
          <p:cNvGrpSpPr/>
          <p:nvPr/>
        </p:nvGrpSpPr>
        <p:grpSpPr>
          <a:xfrm>
            <a:off x="6768128" y="2579688"/>
            <a:ext cx="209550" cy="346075"/>
            <a:chOff x="6768128" y="2579688"/>
            <a:chExt cx="209550" cy="346075"/>
          </a:xfrm>
        </p:grpSpPr>
        <p:cxnSp>
          <p:nvCxnSpPr>
            <p:cNvPr id="126" name="Straight Connector 44"/>
            <p:cNvCxnSpPr>
              <a:cxnSpLocks noChangeShapeType="1"/>
            </p:cNvCxnSpPr>
            <p:nvPr/>
          </p:nvCxnSpPr>
          <p:spPr bwMode="auto">
            <a:xfrm>
              <a:off x="6863446" y="2579688"/>
              <a:ext cx="0" cy="346075"/>
            </a:xfrm>
            <a:prstGeom prst="line">
              <a:avLst/>
            </a:prstGeom>
            <a:noFill/>
            <a:ln w="139700" algn="ctr">
              <a:solidFill>
                <a:srgbClr val="296BA5">
                  <a:alpha val="16862"/>
                </a:srgbClr>
              </a:solidFill>
              <a:round/>
              <a:headEnd/>
              <a:tailEnd/>
            </a:ln>
            <a:extLst>
              <a:ext uri="{909E8E84-426E-40DD-AFC4-6F175D3DCCD1}">
                <a14:hiddenFill xmlns:a14="http://schemas.microsoft.com/office/drawing/2010/main">
                  <a:noFill/>
                </a14:hiddenFill>
              </a:ext>
            </a:extLst>
          </p:spPr>
        </p:cxnSp>
        <p:pic>
          <p:nvPicPr>
            <p:cNvPr id="12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8128" y="2627313"/>
              <a:ext cx="2095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8" name="Group 127"/>
          <p:cNvGrpSpPr/>
          <p:nvPr/>
        </p:nvGrpSpPr>
        <p:grpSpPr>
          <a:xfrm>
            <a:off x="8100041" y="2568350"/>
            <a:ext cx="209550" cy="284162"/>
            <a:chOff x="7916863" y="2932113"/>
            <a:chExt cx="209550" cy="284162"/>
          </a:xfrm>
        </p:grpSpPr>
        <p:cxnSp>
          <p:nvCxnSpPr>
            <p:cNvPr id="129" name="Straight Connector 50"/>
            <p:cNvCxnSpPr>
              <a:cxnSpLocks noChangeShapeType="1"/>
            </p:cNvCxnSpPr>
            <p:nvPr/>
          </p:nvCxnSpPr>
          <p:spPr bwMode="auto">
            <a:xfrm>
              <a:off x="8007390" y="2932113"/>
              <a:ext cx="0" cy="284162"/>
            </a:xfrm>
            <a:prstGeom prst="line">
              <a:avLst/>
            </a:prstGeom>
            <a:noFill/>
            <a:ln w="139700" algn="ctr">
              <a:solidFill>
                <a:srgbClr val="296BA5">
                  <a:alpha val="16862"/>
                </a:srgbClr>
              </a:solidFill>
              <a:round/>
              <a:headEnd/>
              <a:tailEnd/>
            </a:ln>
            <a:extLst>
              <a:ext uri="{909E8E84-426E-40DD-AFC4-6F175D3DCCD1}">
                <a14:hiddenFill xmlns:a14="http://schemas.microsoft.com/office/drawing/2010/main">
                  <a:noFill/>
                </a14:hiddenFill>
              </a:ext>
            </a:extLst>
          </p:spPr>
        </p:cxnSp>
        <p:pic>
          <p:nvPicPr>
            <p:cNvPr id="13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6863" y="2990850"/>
              <a:ext cx="2095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1" name="TextBox 130"/>
          <p:cNvSpPr txBox="1"/>
          <p:nvPr/>
        </p:nvSpPr>
        <p:spPr>
          <a:xfrm>
            <a:off x="581810" y="5297581"/>
            <a:ext cx="7803654" cy="307777"/>
          </a:xfrm>
          <a:prstGeom prst="rect">
            <a:avLst/>
          </a:prstGeom>
          <a:solidFill>
            <a:schemeClr val="bg1"/>
          </a:solidFill>
        </p:spPr>
        <p:txBody>
          <a:bodyPr wrap="square" rtlCol="0">
            <a:spAutoFit/>
          </a:bodyPr>
          <a:lstStyle/>
          <a:p>
            <a:endParaRPr lang="en-US" dirty="0">
              <a:solidFill>
                <a:schemeClr val="tx1">
                  <a:lumMod val="10000"/>
                  <a:lumOff val="90000"/>
                </a:schemeClr>
              </a:solidFill>
              <a:latin typeface="+mn-lt"/>
              <a:cs typeface="Avenir Light"/>
            </a:endParaRPr>
          </a:p>
        </p:txBody>
      </p:sp>
    </p:spTree>
    <p:extLst>
      <p:ext uri="{BB962C8B-B14F-4D97-AF65-F5344CB8AC3E}">
        <p14:creationId xmlns:p14="http://schemas.microsoft.com/office/powerpoint/2010/main" val="208251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fade">
                                      <p:cBhvr>
                                        <p:cTn id="12" dur="500"/>
                                        <p:tgtEl>
                                          <p:spTgt spid="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fade">
                                      <p:cBhvr>
                                        <p:cTn id="17" dur="500"/>
                                        <p:tgtEl>
                                          <p:spTgt spid="1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250"/>
                                        <p:tgtEl>
                                          <p:spTgt spid="19"/>
                                        </p:tgtEl>
                                      </p:cBhvr>
                                    </p:animEffect>
                                  </p:childTnLst>
                                </p:cTn>
                              </p:par>
                            </p:childTnLst>
                          </p:cTn>
                        </p:par>
                        <p:par>
                          <p:cTn id="27" fill="hold">
                            <p:stCondLst>
                              <p:cond delay="750"/>
                            </p:stCondLst>
                            <p:childTnLst>
                              <p:par>
                                <p:cTn id="28" presetID="10" presetClass="entr" presetSubtype="0" fill="hold" nodeType="afterEffect">
                                  <p:stCondLst>
                                    <p:cond delay="0"/>
                                  </p:stCondLst>
                                  <p:childTnLst>
                                    <p:set>
                                      <p:cBhvr>
                                        <p:cTn id="29" dur="1" fill="hold">
                                          <p:stCondLst>
                                            <p:cond delay="0"/>
                                          </p:stCondLst>
                                        </p:cTn>
                                        <p:tgtEl>
                                          <p:spTgt spid="110"/>
                                        </p:tgtEl>
                                        <p:attrNameLst>
                                          <p:attrName>style.visibility</p:attrName>
                                        </p:attrNameLst>
                                      </p:cBhvr>
                                      <p:to>
                                        <p:strVal val="visible"/>
                                      </p:to>
                                    </p:set>
                                    <p:animEffect transition="in" filter="fade">
                                      <p:cBhvr>
                                        <p:cTn id="30" dur="250"/>
                                        <p:tgtEl>
                                          <p:spTgt spid="110"/>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fade">
                                      <p:cBhvr>
                                        <p:cTn id="34" dur="250"/>
                                        <p:tgtEl>
                                          <p:spTgt spid="65"/>
                                        </p:tgtEl>
                                      </p:cBhvr>
                                    </p:animEffect>
                                  </p:childTnLst>
                                </p:cTn>
                              </p:par>
                            </p:childTnLst>
                          </p:cTn>
                        </p:par>
                        <p:par>
                          <p:cTn id="35" fill="hold">
                            <p:stCondLst>
                              <p:cond delay="1250"/>
                            </p:stCondLst>
                            <p:childTnLst>
                              <p:par>
                                <p:cTn id="36" presetID="10" presetClass="entr" presetSubtype="0"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250"/>
                                        <p:tgtEl>
                                          <p:spTgt spid="29"/>
                                        </p:tgtEl>
                                      </p:cBhvr>
                                    </p:animEffect>
                                  </p:childTnLst>
                                </p:cTn>
                              </p:par>
                            </p:childTnLst>
                          </p:cTn>
                        </p:par>
                        <p:par>
                          <p:cTn id="39" fill="hold">
                            <p:stCondLst>
                              <p:cond delay="1500"/>
                            </p:stCondLst>
                            <p:childTnLst>
                              <p:par>
                                <p:cTn id="40" presetID="10" presetClass="entr" presetSubtype="0" fill="hold" nodeType="after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fade">
                                      <p:cBhvr>
                                        <p:cTn id="42" dur="250"/>
                                        <p:tgtEl>
                                          <p:spTgt spid="68"/>
                                        </p:tgtEl>
                                      </p:cBhvr>
                                    </p:animEffect>
                                  </p:childTnLst>
                                </p:cTn>
                              </p:par>
                            </p:childTnLst>
                          </p:cTn>
                        </p:par>
                        <p:par>
                          <p:cTn id="43" fill="hold">
                            <p:stCondLst>
                              <p:cond delay="1750"/>
                            </p:stCondLst>
                            <p:childTnLst>
                              <p:par>
                                <p:cTn id="44" presetID="10" presetClass="entr" presetSubtype="0" fill="hold" nodeType="after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fade">
                                      <p:cBhvr>
                                        <p:cTn id="46" dur="250"/>
                                        <p:tgtEl>
                                          <p:spTgt spid="62"/>
                                        </p:tgtEl>
                                      </p:cBhvr>
                                    </p:animEffect>
                                  </p:childTnLst>
                                </p:cTn>
                              </p:par>
                            </p:childTnLst>
                          </p:cTn>
                        </p:par>
                        <p:par>
                          <p:cTn id="47" fill="hold">
                            <p:stCondLst>
                              <p:cond delay="2000"/>
                            </p:stCondLst>
                            <p:childTnLst>
                              <p:par>
                                <p:cTn id="48" presetID="10" presetClass="entr" presetSubtype="0" fill="hold"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250"/>
                                        <p:tgtEl>
                                          <p:spTgt spid="35"/>
                                        </p:tgtEl>
                                      </p:cBhvr>
                                    </p:animEffect>
                                  </p:childTnLst>
                                </p:cTn>
                              </p:par>
                            </p:childTnLst>
                          </p:cTn>
                        </p:par>
                        <p:par>
                          <p:cTn id="51" fill="hold">
                            <p:stCondLst>
                              <p:cond delay="2250"/>
                            </p:stCondLst>
                            <p:childTnLst>
                              <p:par>
                                <p:cTn id="52" presetID="10" presetClass="entr" presetSubtype="0" fill="hold"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250"/>
                                        <p:tgtEl>
                                          <p:spTgt spid="38"/>
                                        </p:tgtEl>
                                      </p:cBhvr>
                                    </p:animEffect>
                                  </p:childTnLst>
                                </p:cTn>
                              </p:par>
                            </p:childTnLst>
                          </p:cTn>
                        </p:par>
                        <p:par>
                          <p:cTn id="55" fill="hold">
                            <p:stCondLst>
                              <p:cond delay="2500"/>
                            </p:stCondLst>
                            <p:childTnLst>
                              <p:par>
                                <p:cTn id="56" presetID="10" presetClass="entr" presetSubtype="0" fill="hold" nodeType="after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fade">
                                      <p:cBhvr>
                                        <p:cTn id="58" dur="250"/>
                                        <p:tgtEl>
                                          <p:spTgt spid="71"/>
                                        </p:tgtEl>
                                      </p:cBhvr>
                                    </p:animEffect>
                                  </p:childTnLst>
                                </p:cTn>
                              </p:par>
                            </p:childTnLst>
                          </p:cTn>
                        </p:par>
                        <p:par>
                          <p:cTn id="59" fill="hold">
                            <p:stCondLst>
                              <p:cond delay="2750"/>
                            </p:stCondLst>
                            <p:childTnLst>
                              <p:par>
                                <p:cTn id="60" presetID="10" presetClass="entr" presetSubtype="0" fill="hold" nodeType="afterEffect">
                                  <p:stCondLst>
                                    <p:cond delay="0"/>
                                  </p:stCondLst>
                                  <p:childTnLst>
                                    <p:set>
                                      <p:cBhvr>
                                        <p:cTn id="61" dur="1" fill="hold">
                                          <p:stCondLst>
                                            <p:cond delay="0"/>
                                          </p:stCondLst>
                                        </p:cTn>
                                        <p:tgtEl>
                                          <p:spTgt spid="74"/>
                                        </p:tgtEl>
                                        <p:attrNameLst>
                                          <p:attrName>style.visibility</p:attrName>
                                        </p:attrNameLst>
                                      </p:cBhvr>
                                      <p:to>
                                        <p:strVal val="visible"/>
                                      </p:to>
                                    </p:set>
                                    <p:animEffect transition="in" filter="fade">
                                      <p:cBhvr>
                                        <p:cTn id="62" dur="250"/>
                                        <p:tgtEl>
                                          <p:spTgt spid="74"/>
                                        </p:tgtEl>
                                      </p:cBhvr>
                                    </p:animEffect>
                                  </p:childTnLst>
                                </p:cTn>
                              </p:par>
                            </p:childTnLst>
                          </p:cTn>
                        </p:par>
                        <p:par>
                          <p:cTn id="63" fill="hold">
                            <p:stCondLst>
                              <p:cond delay="3000"/>
                            </p:stCondLst>
                            <p:childTnLst>
                              <p:par>
                                <p:cTn id="64" presetID="10" presetClass="entr" presetSubtype="0" fill="hold" nodeType="afterEffect">
                                  <p:stCondLst>
                                    <p:cond delay="0"/>
                                  </p:stCondLst>
                                  <p:childTnLst>
                                    <p:set>
                                      <p:cBhvr>
                                        <p:cTn id="65" dur="1" fill="hold">
                                          <p:stCondLst>
                                            <p:cond delay="0"/>
                                          </p:stCondLst>
                                        </p:cTn>
                                        <p:tgtEl>
                                          <p:spTgt spid="77"/>
                                        </p:tgtEl>
                                        <p:attrNameLst>
                                          <p:attrName>style.visibility</p:attrName>
                                        </p:attrNameLst>
                                      </p:cBhvr>
                                      <p:to>
                                        <p:strVal val="visible"/>
                                      </p:to>
                                    </p:set>
                                    <p:animEffect transition="in" filter="fade">
                                      <p:cBhvr>
                                        <p:cTn id="66" dur="250"/>
                                        <p:tgtEl>
                                          <p:spTgt spid="77"/>
                                        </p:tgtEl>
                                      </p:cBhvr>
                                    </p:animEffect>
                                  </p:childTnLst>
                                </p:cTn>
                              </p:par>
                            </p:childTnLst>
                          </p:cTn>
                        </p:par>
                        <p:par>
                          <p:cTn id="67" fill="hold">
                            <p:stCondLst>
                              <p:cond delay="3250"/>
                            </p:stCondLst>
                            <p:childTnLst>
                              <p:par>
                                <p:cTn id="68" presetID="10" presetClass="entr" presetSubtype="0" fill="hold"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250"/>
                                        <p:tgtEl>
                                          <p:spTgt spid="44"/>
                                        </p:tgtEl>
                                      </p:cBhvr>
                                    </p:animEffect>
                                  </p:childTnLst>
                                </p:cTn>
                              </p:par>
                            </p:childTnLst>
                          </p:cTn>
                        </p:par>
                        <p:par>
                          <p:cTn id="71" fill="hold">
                            <p:stCondLst>
                              <p:cond delay="3500"/>
                            </p:stCondLst>
                            <p:childTnLst>
                              <p:par>
                                <p:cTn id="72" presetID="10" presetClass="entr" presetSubtype="0" fill="hold" nodeType="afterEffect">
                                  <p:stCondLst>
                                    <p:cond delay="0"/>
                                  </p:stCondLst>
                                  <p:childTnLst>
                                    <p:set>
                                      <p:cBhvr>
                                        <p:cTn id="73" dur="1" fill="hold">
                                          <p:stCondLst>
                                            <p:cond delay="0"/>
                                          </p:stCondLst>
                                        </p:cTn>
                                        <p:tgtEl>
                                          <p:spTgt spid="80"/>
                                        </p:tgtEl>
                                        <p:attrNameLst>
                                          <p:attrName>style.visibility</p:attrName>
                                        </p:attrNameLst>
                                      </p:cBhvr>
                                      <p:to>
                                        <p:strVal val="visible"/>
                                      </p:to>
                                    </p:set>
                                    <p:animEffect transition="in" filter="fade">
                                      <p:cBhvr>
                                        <p:cTn id="74" dur="250"/>
                                        <p:tgtEl>
                                          <p:spTgt spid="80"/>
                                        </p:tgtEl>
                                      </p:cBhvr>
                                    </p:animEffect>
                                  </p:childTnLst>
                                </p:cTn>
                              </p:par>
                            </p:childTnLst>
                          </p:cTn>
                        </p:par>
                        <p:par>
                          <p:cTn id="75" fill="hold">
                            <p:stCondLst>
                              <p:cond delay="3750"/>
                            </p:stCondLst>
                            <p:childTnLst>
                              <p:par>
                                <p:cTn id="76" presetID="10" presetClass="entr" presetSubtype="0" fill="hold" nodeType="afterEffect">
                                  <p:stCondLst>
                                    <p:cond delay="0"/>
                                  </p:stCondLst>
                                  <p:childTnLst>
                                    <p:set>
                                      <p:cBhvr>
                                        <p:cTn id="77" dur="1" fill="hold">
                                          <p:stCondLst>
                                            <p:cond delay="0"/>
                                          </p:stCondLst>
                                        </p:cTn>
                                        <p:tgtEl>
                                          <p:spTgt spid="47"/>
                                        </p:tgtEl>
                                        <p:attrNameLst>
                                          <p:attrName>style.visibility</p:attrName>
                                        </p:attrNameLst>
                                      </p:cBhvr>
                                      <p:to>
                                        <p:strVal val="visible"/>
                                      </p:to>
                                    </p:set>
                                    <p:animEffect transition="in" filter="fade">
                                      <p:cBhvr>
                                        <p:cTn id="78" dur="250"/>
                                        <p:tgtEl>
                                          <p:spTgt spid="47"/>
                                        </p:tgtEl>
                                      </p:cBhvr>
                                    </p:animEffect>
                                  </p:childTnLst>
                                </p:cTn>
                              </p:par>
                            </p:childTnLst>
                          </p:cTn>
                        </p:par>
                        <p:par>
                          <p:cTn id="79" fill="hold">
                            <p:stCondLst>
                              <p:cond delay="4000"/>
                            </p:stCondLst>
                            <p:childTnLst>
                              <p:par>
                                <p:cTn id="80" presetID="10" presetClass="entr" presetSubtype="0" fill="hold" nodeType="after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fade">
                                      <p:cBhvr>
                                        <p:cTn id="82" dur="250"/>
                                        <p:tgtEl>
                                          <p:spTgt spid="41"/>
                                        </p:tgtEl>
                                      </p:cBhvr>
                                    </p:animEffect>
                                  </p:childTnLst>
                                </p:cTn>
                              </p:par>
                            </p:childTnLst>
                          </p:cTn>
                        </p:par>
                        <p:par>
                          <p:cTn id="83" fill="hold">
                            <p:stCondLst>
                              <p:cond delay="4250"/>
                            </p:stCondLst>
                            <p:childTnLst>
                              <p:par>
                                <p:cTn id="84" presetID="10" presetClass="entr" presetSubtype="0" fill="hold" nodeType="afterEffect">
                                  <p:stCondLst>
                                    <p:cond delay="0"/>
                                  </p:stCondLst>
                                  <p:childTnLst>
                                    <p:set>
                                      <p:cBhvr>
                                        <p:cTn id="85" dur="1" fill="hold">
                                          <p:stCondLst>
                                            <p:cond delay="0"/>
                                          </p:stCondLst>
                                        </p:cTn>
                                        <p:tgtEl>
                                          <p:spTgt spid="89"/>
                                        </p:tgtEl>
                                        <p:attrNameLst>
                                          <p:attrName>style.visibility</p:attrName>
                                        </p:attrNameLst>
                                      </p:cBhvr>
                                      <p:to>
                                        <p:strVal val="visible"/>
                                      </p:to>
                                    </p:set>
                                    <p:animEffect transition="in" filter="fade">
                                      <p:cBhvr>
                                        <p:cTn id="86" dur="250"/>
                                        <p:tgtEl>
                                          <p:spTgt spid="89"/>
                                        </p:tgtEl>
                                      </p:cBhvr>
                                    </p:animEffect>
                                  </p:childTnLst>
                                </p:cTn>
                              </p:par>
                            </p:childTnLst>
                          </p:cTn>
                        </p:par>
                        <p:par>
                          <p:cTn id="87" fill="hold">
                            <p:stCondLst>
                              <p:cond delay="4500"/>
                            </p:stCondLst>
                            <p:childTnLst>
                              <p:par>
                                <p:cTn id="88" presetID="10" presetClass="entr" presetSubtype="0"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fade">
                                      <p:cBhvr>
                                        <p:cTn id="90" dur="250"/>
                                        <p:tgtEl>
                                          <p:spTgt spid="32"/>
                                        </p:tgtEl>
                                      </p:cBhvr>
                                    </p:animEffect>
                                  </p:childTnLst>
                                </p:cTn>
                              </p:par>
                            </p:childTnLst>
                          </p:cTn>
                        </p:par>
                        <p:par>
                          <p:cTn id="91" fill="hold">
                            <p:stCondLst>
                              <p:cond delay="4750"/>
                            </p:stCondLst>
                            <p:childTnLst>
                              <p:par>
                                <p:cTn id="92" presetID="10" presetClass="entr" presetSubtype="0" fill="hold" nodeType="afterEffect">
                                  <p:stCondLst>
                                    <p:cond delay="0"/>
                                  </p:stCondLst>
                                  <p:childTnLst>
                                    <p:set>
                                      <p:cBhvr>
                                        <p:cTn id="93" dur="1" fill="hold">
                                          <p:stCondLst>
                                            <p:cond delay="0"/>
                                          </p:stCondLst>
                                        </p:cTn>
                                        <p:tgtEl>
                                          <p:spTgt spid="92"/>
                                        </p:tgtEl>
                                        <p:attrNameLst>
                                          <p:attrName>style.visibility</p:attrName>
                                        </p:attrNameLst>
                                      </p:cBhvr>
                                      <p:to>
                                        <p:strVal val="visible"/>
                                      </p:to>
                                    </p:set>
                                    <p:animEffect transition="in" filter="fade">
                                      <p:cBhvr>
                                        <p:cTn id="94" dur="250"/>
                                        <p:tgtEl>
                                          <p:spTgt spid="92"/>
                                        </p:tgtEl>
                                      </p:cBhvr>
                                    </p:animEffect>
                                  </p:childTnLst>
                                </p:cTn>
                              </p:par>
                            </p:childTnLst>
                          </p:cTn>
                        </p:par>
                        <p:par>
                          <p:cTn id="95" fill="hold">
                            <p:stCondLst>
                              <p:cond delay="5000"/>
                            </p:stCondLst>
                            <p:childTnLst>
                              <p:par>
                                <p:cTn id="96" presetID="10" presetClass="entr" presetSubtype="0" fill="hold" nodeType="after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fade">
                                      <p:cBhvr>
                                        <p:cTn id="98" dur="250"/>
                                        <p:tgtEl>
                                          <p:spTgt spid="50"/>
                                        </p:tgtEl>
                                      </p:cBhvr>
                                    </p:animEffect>
                                  </p:childTnLst>
                                </p:cTn>
                              </p:par>
                            </p:childTnLst>
                          </p:cTn>
                        </p:par>
                        <p:par>
                          <p:cTn id="99" fill="hold">
                            <p:stCondLst>
                              <p:cond delay="5250"/>
                            </p:stCondLst>
                            <p:childTnLst>
                              <p:par>
                                <p:cTn id="100" presetID="10" presetClass="entr" presetSubtype="0" fill="hold" nodeType="after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fade">
                                      <p:cBhvr>
                                        <p:cTn id="102" dur="250"/>
                                        <p:tgtEl>
                                          <p:spTgt spid="22"/>
                                        </p:tgtEl>
                                      </p:cBhvr>
                                    </p:animEffect>
                                  </p:childTnLst>
                                </p:cTn>
                              </p:par>
                            </p:childTnLst>
                          </p:cTn>
                        </p:par>
                        <p:par>
                          <p:cTn id="103" fill="hold">
                            <p:stCondLst>
                              <p:cond delay="5500"/>
                            </p:stCondLst>
                            <p:childTnLst>
                              <p:par>
                                <p:cTn id="104" presetID="10" presetClass="entr" presetSubtype="0" fill="hold" nodeType="afterEffect">
                                  <p:stCondLst>
                                    <p:cond delay="0"/>
                                  </p:stCondLst>
                                  <p:childTnLst>
                                    <p:set>
                                      <p:cBhvr>
                                        <p:cTn id="105" dur="1" fill="hold">
                                          <p:stCondLst>
                                            <p:cond delay="0"/>
                                          </p:stCondLst>
                                        </p:cTn>
                                        <p:tgtEl>
                                          <p:spTgt spid="95"/>
                                        </p:tgtEl>
                                        <p:attrNameLst>
                                          <p:attrName>style.visibility</p:attrName>
                                        </p:attrNameLst>
                                      </p:cBhvr>
                                      <p:to>
                                        <p:strVal val="visible"/>
                                      </p:to>
                                    </p:set>
                                    <p:animEffect transition="in" filter="fade">
                                      <p:cBhvr>
                                        <p:cTn id="106" dur="250"/>
                                        <p:tgtEl>
                                          <p:spTgt spid="95"/>
                                        </p:tgtEl>
                                      </p:cBhvr>
                                    </p:animEffect>
                                  </p:childTnLst>
                                </p:cTn>
                              </p:par>
                            </p:childTnLst>
                          </p:cTn>
                        </p:par>
                        <p:par>
                          <p:cTn id="107" fill="hold">
                            <p:stCondLst>
                              <p:cond delay="5750"/>
                            </p:stCondLst>
                            <p:childTnLst>
                              <p:par>
                                <p:cTn id="108" presetID="10" presetClass="entr" presetSubtype="0" fill="hold" nodeType="afterEffect">
                                  <p:stCondLst>
                                    <p:cond delay="0"/>
                                  </p:stCondLst>
                                  <p:childTnLst>
                                    <p:set>
                                      <p:cBhvr>
                                        <p:cTn id="109" dur="1" fill="hold">
                                          <p:stCondLst>
                                            <p:cond delay="0"/>
                                          </p:stCondLst>
                                        </p:cTn>
                                        <p:tgtEl>
                                          <p:spTgt spid="125"/>
                                        </p:tgtEl>
                                        <p:attrNameLst>
                                          <p:attrName>style.visibility</p:attrName>
                                        </p:attrNameLst>
                                      </p:cBhvr>
                                      <p:to>
                                        <p:strVal val="visible"/>
                                      </p:to>
                                    </p:set>
                                    <p:animEffect transition="in" filter="fade">
                                      <p:cBhvr>
                                        <p:cTn id="110" dur="500"/>
                                        <p:tgtEl>
                                          <p:spTgt spid="125"/>
                                        </p:tgtEl>
                                      </p:cBhvr>
                                    </p:animEffect>
                                  </p:childTnLst>
                                </p:cTn>
                              </p:par>
                            </p:childTnLst>
                          </p:cTn>
                        </p:par>
                        <p:par>
                          <p:cTn id="111" fill="hold">
                            <p:stCondLst>
                              <p:cond delay="6250"/>
                            </p:stCondLst>
                            <p:childTnLst>
                              <p:par>
                                <p:cTn id="112" presetID="10" presetClass="entr" presetSubtype="0" fill="hold" nodeType="afterEffect">
                                  <p:stCondLst>
                                    <p:cond delay="0"/>
                                  </p:stCondLst>
                                  <p:childTnLst>
                                    <p:set>
                                      <p:cBhvr>
                                        <p:cTn id="113" dur="1" fill="hold">
                                          <p:stCondLst>
                                            <p:cond delay="0"/>
                                          </p:stCondLst>
                                        </p:cTn>
                                        <p:tgtEl>
                                          <p:spTgt spid="98"/>
                                        </p:tgtEl>
                                        <p:attrNameLst>
                                          <p:attrName>style.visibility</p:attrName>
                                        </p:attrNameLst>
                                      </p:cBhvr>
                                      <p:to>
                                        <p:strVal val="visible"/>
                                      </p:to>
                                    </p:set>
                                    <p:animEffect transition="in" filter="fade">
                                      <p:cBhvr>
                                        <p:cTn id="114" dur="250"/>
                                        <p:tgtEl>
                                          <p:spTgt spid="98"/>
                                        </p:tgtEl>
                                      </p:cBhvr>
                                    </p:animEffect>
                                  </p:childTnLst>
                                </p:cTn>
                              </p:par>
                            </p:childTnLst>
                          </p:cTn>
                        </p:par>
                        <p:par>
                          <p:cTn id="115" fill="hold">
                            <p:stCondLst>
                              <p:cond delay="6500"/>
                            </p:stCondLst>
                            <p:childTnLst>
                              <p:par>
                                <p:cTn id="116" presetID="10" presetClass="entr" presetSubtype="0" fill="hold" nodeType="afterEffect">
                                  <p:stCondLst>
                                    <p:cond delay="0"/>
                                  </p:stCondLst>
                                  <p:childTnLst>
                                    <p:set>
                                      <p:cBhvr>
                                        <p:cTn id="117" dur="1" fill="hold">
                                          <p:stCondLst>
                                            <p:cond delay="0"/>
                                          </p:stCondLst>
                                        </p:cTn>
                                        <p:tgtEl>
                                          <p:spTgt spid="56"/>
                                        </p:tgtEl>
                                        <p:attrNameLst>
                                          <p:attrName>style.visibility</p:attrName>
                                        </p:attrNameLst>
                                      </p:cBhvr>
                                      <p:to>
                                        <p:strVal val="visible"/>
                                      </p:to>
                                    </p:set>
                                    <p:animEffect transition="in" filter="fade">
                                      <p:cBhvr>
                                        <p:cTn id="118" dur="250"/>
                                        <p:tgtEl>
                                          <p:spTgt spid="56"/>
                                        </p:tgtEl>
                                      </p:cBhvr>
                                    </p:animEffect>
                                  </p:childTnLst>
                                </p:cTn>
                              </p:par>
                            </p:childTnLst>
                          </p:cTn>
                        </p:par>
                        <p:par>
                          <p:cTn id="119" fill="hold">
                            <p:stCondLst>
                              <p:cond delay="6750"/>
                            </p:stCondLst>
                            <p:childTnLst>
                              <p:par>
                                <p:cTn id="120" presetID="10"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250"/>
                                        <p:tgtEl>
                                          <p:spTgt spid="101"/>
                                        </p:tgtEl>
                                      </p:cBhvr>
                                    </p:animEffect>
                                  </p:childTnLst>
                                </p:cTn>
                              </p:par>
                            </p:childTnLst>
                          </p:cTn>
                        </p:par>
                        <p:par>
                          <p:cTn id="123" fill="hold">
                            <p:stCondLst>
                              <p:cond delay="7000"/>
                            </p:stCondLst>
                            <p:childTnLst>
                              <p:par>
                                <p:cTn id="124" presetID="10" presetClass="entr" presetSubtype="0" fill="hold" nodeType="afterEffect">
                                  <p:stCondLst>
                                    <p:cond delay="0"/>
                                  </p:stCondLst>
                                  <p:childTnLst>
                                    <p:set>
                                      <p:cBhvr>
                                        <p:cTn id="125" dur="1" fill="hold">
                                          <p:stCondLst>
                                            <p:cond delay="0"/>
                                          </p:stCondLst>
                                        </p:cTn>
                                        <p:tgtEl>
                                          <p:spTgt spid="104"/>
                                        </p:tgtEl>
                                        <p:attrNameLst>
                                          <p:attrName>style.visibility</p:attrName>
                                        </p:attrNameLst>
                                      </p:cBhvr>
                                      <p:to>
                                        <p:strVal val="visible"/>
                                      </p:to>
                                    </p:set>
                                    <p:animEffect transition="in" filter="fade">
                                      <p:cBhvr>
                                        <p:cTn id="126" dur="250"/>
                                        <p:tgtEl>
                                          <p:spTgt spid="104"/>
                                        </p:tgtEl>
                                      </p:cBhvr>
                                    </p:animEffect>
                                  </p:childTnLst>
                                </p:cTn>
                              </p:par>
                            </p:childTnLst>
                          </p:cTn>
                        </p:par>
                        <p:par>
                          <p:cTn id="127" fill="hold">
                            <p:stCondLst>
                              <p:cond delay="7250"/>
                            </p:stCondLst>
                            <p:childTnLst>
                              <p:par>
                                <p:cTn id="128" presetID="10" presetClass="entr" presetSubtype="0" fill="hold" nodeType="afterEffect">
                                  <p:stCondLst>
                                    <p:cond delay="0"/>
                                  </p:stCondLst>
                                  <p:childTnLst>
                                    <p:set>
                                      <p:cBhvr>
                                        <p:cTn id="129" dur="1" fill="hold">
                                          <p:stCondLst>
                                            <p:cond delay="0"/>
                                          </p:stCondLst>
                                        </p:cTn>
                                        <p:tgtEl>
                                          <p:spTgt spid="16"/>
                                        </p:tgtEl>
                                        <p:attrNameLst>
                                          <p:attrName>style.visibility</p:attrName>
                                        </p:attrNameLst>
                                      </p:cBhvr>
                                      <p:to>
                                        <p:strVal val="visible"/>
                                      </p:to>
                                    </p:set>
                                    <p:animEffect transition="in" filter="fade">
                                      <p:cBhvr>
                                        <p:cTn id="130" dur="250"/>
                                        <p:tgtEl>
                                          <p:spTgt spid="16"/>
                                        </p:tgtEl>
                                      </p:cBhvr>
                                    </p:animEffect>
                                  </p:childTnLst>
                                </p:cTn>
                              </p:par>
                            </p:childTnLst>
                          </p:cTn>
                        </p:par>
                        <p:par>
                          <p:cTn id="131" fill="hold">
                            <p:stCondLst>
                              <p:cond delay="7500"/>
                            </p:stCondLst>
                            <p:childTnLst>
                              <p:par>
                                <p:cTn id="132" presetID="10" presetClass="entr" presetSubtype="0" fill="hold" nodeType="afterEffect">
                                  <p:stCondLst>
                                    <p:cond delay="0"/>
                                  </p:stCondLst>
                                  <p:childTnLst>
                                    <p:set>
                                      <p:cBhvr>
                                        <p:cTn id="133" dur="1" fill="hold">
                                          <p:stCondLst>
                                            <p:cond delay="0"/>
                                          </p:stCondLst>
                                        </p:cTn>
                                        <p:tgtEl>
                                          <p:spTgt spid="128"/>
                                        </p:tgtEl>
                                        <p:attrNameLst>
                                          <p:attrName>style.visibility</p:attrName>
                                        </p:attrNameLst>
                                      </p:cBhvr>
                                      <p:to>
                                        <p:strVal val="visible"/>
                                      </p:to>
                                    </p:set>
                                    <p:animEffect transition="in" filter="fade">
                                      <p:cBhvr>
                                        <p:cTn id="134" dur="500"/>
                                        <p:tgtEl>
                                          <p:spTgt spid="128"/>
                                        </p:tgtEl>
                                      </p:cBhvr>
                                    </p:animEffect>
                                  </p:childTnLst>
                                </p:cTn>
                              </p:par>
                            </p:childTnLst>
                          </p:cTn>
                        </p:par>
                        <p:par>
                          <p:cTn id="135" fill="hold">
                            <p:stCondLst>
                              <p:cond delay="8000"/>
                            </p:stCondLst>
                            <p:childTnLst>
                              <p:par>
                                <p:cTn id="136" presetID="10" presetClass="entr" presetSubtype="0" fill="hold" nodeType="afterEffect">
                                  <p:stCondLst>
                                    <p:cond delay="0"/>
                                  </p:stCondLst>
                                  <p:childTnLst>
                                    <p:set>
                                      <p:cBhvr>
                                        <p:cTn id="137" dur="1" fill="hold">
                                          <p:stCondLst>
                                            <p:cond delay="0"/>
                                          </p:stCondLst>
                                        </p:cTn>
                                        <p:tgtEl>
                                          <p:spTgt spid="107"/>
                                        </p:tgtEl>
                                        <p:attrNameLst>
                                          <p:attrName>style.visibility</p:attrName>
                                        </p:attrNameLst>
                                      </p:cBhvr>
                                      <p:to>
                                        <p:strVal val="visible"/>
                                      </p:to>
                                    </p:set>
                                    <p:animEffect transition="in" filter="fade">
                                      <p:cBhvr>
                                        <p:cTn id="138" dur="250"/>
                                        <p:tgtEl>
                                          <p:spTgt spid="107"/>
                                        </p:tgtEl>
                                      </p:cBhvr>
                                    </p:animEffect>
                                  </p:childTnLst>
                                </p:cTn>
                              </p:par>
                            </p:childTnLst>
                          </p:cTn>
                        </p:par>
                        <p:par>
                          <p:cTn id="139" fill="hold">
                            <p:stCondLst>
                              <p:cond delay="8250"/>
                            </p:stCondLst>
                            <p:childTnLst>
                              <p:par>
                                <p:cTn id="140" presetID="10" presetClass="entr" presetSubtype="0" fill="hold" nodeType="after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fade">
                                      <p:cBhvr>
                                        <p:cTn id="142" dur="2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5101D-DA7F-4AC2-A064-5D8C443EA469}"/>
              </a:ext>
            </a:extLst>
          </p:cNvPr>
          <p:cNvSpPr>
            <a:spLocks noGrp="1"/>
          </p:cNvSpPr>
          <p:nvPr>
            <p:ph type="title"/>
          </p:nvPr>
        </p:nvSpPr>
        <p:spPr/>
        <p:txBody>
          <a:bodyPr/>
          <a:lstStyle/>
          <a:p>
            <a:r>
              <a:rPr lang="en-US" dirty="0"/>
              <a:t>State Board Rule Development</a:t>
            </a:r>
          </a:p>
        </p:txBody>
      </p:sp>
      <p:sp>
        <p:nvSpPr>
          <p:cNvPr id="3" name="Content Placeholder 2">
            <a:extLst>
              <a:ext uri="{FF2B5EF4-FFF2-40B4-BE49-F238E27FC236}">
                <a16:creationId xmlns:a16="http://schemas.microsoft.com/office/drawing/2014/main" id="{D9F62C41-4B70-488C-B40F-234549E8AF13}"/>
              </a:ext>
            </a:extLst>
          </p:cNvPr>
          <p:cNvSpPr>
            <a:spLocks noGrp="1"/>
          </p:cNvSpPr>
          <p:nvPr>
            <p:ph idx="1"/>
          </p:nvPr>
        </p:nvSpPr>
        <p:spPr>
          <a:xfrm>
            <a:off x="1381991" y="1621142"/>
            <a:ext cx="6099464" cy="3195742"/>
          </a:xfrm>
        </p:spPr>
        <p:txBody>
          <a:bodyPr/>
          <a:lstStyle/>
          <a:p>
            <a:pPr>
              <a:buFont typeface="Arial" panose="020B0604020202020204" pitchFamily="34" charset="0"/>
              <a:buChar char="•"/>
            </a:pPr>
            <a:r>
              <a:rPr lang="en-US" dirty="0"/>
              <a:t>Florida Kindergarten Readiness Rate Calculation</a:t>
            </a:r>
          </a:p>
          <a:p>
            <a:pPr>
              <a:buFont typeface="Arial" panose="020B0604020202020204" pitchFamily="34" charset="0"/>
              <a:buChar char="•"/>
            </a:pPr>
            <a:r>
              <a:rPr lang="en-US" dirty="0"/>
              <a:t>For More on the rule</a:t>
            </a:r>
          </a:p>
          <a:p>
            <a:pPr>
              <a:buFont typeface="Arial" panose="020B0604020202020204" pitchFamily="34" charset="0"/>
              <a:buChar char="•"/>
            </a:pPr>
            <a:r>
              <a:rPr lang="en-US" dirty="0"/>
              <a:t>Administrative Rule 6M-8.601</a:t>
            </a:r>
          </a:p>
          <a:p>
            <a:pPr lvl="1">
              <a:buFont typeface="Arial" panose="020B0604020202020204" pitchFamily="34" charset="0"/>
              <a:buChar char="•"/>
            </a:pPr>
            <a:r>
              <a:rPr lang="en-US" dirty="0"/>
              <a:t>Readiness rate calculation for use in evaluating VPK providers, accountability</a:t>
            </a:r>
          </a:p>
          <a:p>
            <a:pPr lvl="1">
              <a:buFont typeface="Arial" panose="020B0604020202020204" pitchFamily="34" charset="0"/>
              <a:buChar char="•"/>
            </a:pPr>
            <a:r>
              <a:rPr lang="en-US" dirty="0"/>
              <a:t>Benchmark SEL score at 500 in proposed rule language</a:t>
            </a:r>
          </a:p>
          <a:p>
            <a:pPr>
              <a:buFont typeface="Arial" panose="020B0604020202020204" pitchFamily="34" charset="0"/>
              <a:buChar char="•"/>
            </a:pPr>
            <a:r>
              <a:rPr lang="en-US" dirty="0"/>
              <a:t>For more on the rule – see the Florida Administrative Code and Register website at </a:t>
            </a:r>
            <a:r>
              <a:rPr lang="en-US" dirty="0">
                <a:hlinkClick r:id="rId3"/>
              </a:rPr>
              <a:t>https://www.flrules.org/</a:t>
            </a:r>
            <a:r>
              <a:rPr lang="en-US" dirty="0"/>
              <a:t> (type in “6M-8.601” in search field)</a:t>
            </a:r>
          </a:p>
          <a:p>
            <a:pPr marL="0" indent="0">
              <a:buNone/>
            </a:pPr>
            <a:endParaRPr lang="en-US" dirty="0"/>
          </a:p>
        </p:txBody>
      </p:sp>
      <p:sp>
        <p:nvSpPr>
          <p:cNvPr id="5" name="TextBox 4">
            <a:extLst>
              <a:ext uri="{FF2B5EF4-FFF2-40B4-BE49-F238E27FC236}">
                <a16:creationId xmlns:a16="http://schemas.microsoft.com/office/drawing/2014/main" id="{99D4A452-EA89-4F2C-8798-CB2ACFC09A97}"/>
              </a:ext>
            </a:extLst>
          </p:cNvPr>
          <p:cNvSpPr txBox="1"/>
          <p:nvPr/>
        </p:nvSpPr>
        <p:spPr>
          <a:xfrm>
            <a:off x="405246" y="5278583"/>
            <a:ext cx="2223654" cy="505204"/>
          </a:xfrm>
          <a:prstGeom prst="rect">
            <a:avLst/>
          </a:prstGeom>
          <a:solidFill>
            <a:schemeClr val="bg1"/>
          </a:solidFill>
        </p:spPr>
        <p:txBody>
          <a:bodyPr wrap="square" rtlCol="0">
            <a:spAutoFit/>
          </a:bodyPr>
          <a:lstStyle/>
          <a:p>
            <a:endParaRPr lang="en-US" dirty="0">
              <a:solidFill>
                <a:schemeClr val="tx1">
                  <a:lumMod val="90000"/>
                  <a:lumOff val="10000"/>
                </a:schemeClr>
              </a:solidFill>
              <a:latin typeface="+mn-lt"/>
              <a:cs typeface="Avenir Light"/>
            </a:endParaRPr>
          </a:p>
        </p:txBody>
      </p:sp>
      <p:sp>
        <p:nvSpPr>
          <p:cNvPr id="6" name="TextBox 5">
            <a:extLst>
              <a:ext uri="{FF2B5EF4-FFF2-40B4-BE49-F238E27FC236}">
                <a16:creationId xmlns:a16="http://schemas.microsoft.com/office/drawing/2014/main" id="{C17CCF30-4085-4B3A-8D85-9735858DBCC2}"/>
              </a:ext>
            </a:extLst>
          </p:cNvPr>
          <p:cNvSpPr txBox="1"/>
          <p:nvPr/>
        </p:nvSpPr>
        <p:spPr>
          <a:xfrm>
            <a:off x="6182591" y="5079787"/>
            <a:ext cx="2639291" cy="505204"/>
          </a:xfrm>
          <a:prstGeom prst="rect">
            <a:avLst/>
          </a:prstGeom>
          <a:solidFill>
            <a:schemeClr val="bg1"/>
          </a:solidFill>
        </p:spPr>
        <p:txBody>
          <a:bodyPr wrap="square" rtlCol="0">
            <a:spAutoFit/>
          </a:bodyPr>
          <a:lstStyle/>
          <a:p>
            <a:endParaRPr lang="en-US" dirty="0">
              <a:solidFill>
                <a:schemeClr val="tx1">
                  <a:lumMod val="90000"/>
                  <a:lumOff val="10000"/>
                </a:schemeClr>
              </a:solidFill>
              <a:latin typeface="+mn-lt"/>
              <a:cs typeface="Avenir Light"/>
            </a:endParaRPr>
          </a:p>
        </p:txBody>
      </p:sp>
    </p:spTree>
    <p:extLst>
      <p:ext uri="{BB962C8B-B14F-4D97-AF65-F5344CB8AC3E}">
        <p14:creationId xmlns:p14="http://schemas.microsoft.com/office/powerpoint/2010/main" val="3026453230"/>
      </p:ext>
    </p:extLst>
  </p:cSld>
  <p:clrMapOvr>
    <a:masterClrMapping/>
  </p:clrMapOvr>
</p:sld>
</file>

<file path=ppt/theme/theme1.xml><?xml version="1.0" encoding="utf-8"?>
<a:theme xmlns:a="http://schemas.openxmlformats.org/drawingml/2006/main" name="RenaissanceMaster">
  <a:themeElements>
    <a:clrScheme name="Renaissance">
      <a:dk1>
        <a:srgbClr val="222222"/>
      </a:dk1>
      <a:lt1>
        <a:srgbClr val="FFFFFF"/>
      </a:lt1>
      <a:dk2>
        <a:srgbClr val="333333"/>
      </a:dk2>
      <a:lt2>
        <a:srgbClr val="6A7074"/>
      </a:lt2>
      <a:accent1>
        <a:srgbClr val="EB2B8B"/>
      </a:accent1>
      <a:accent2>
        <a:srgbClr val="005691"/>
      </a:accent2>
      <a:accent3>
        <a:srgbClr val="FC8303"/>
      </a:accent3>
      <a:accent4>
        <a:srgbClr val="FEE200"/>
      </a:accent4>
      <a:accent5>
        <a:srgbClr val="77C429"/>
      </a:accent5>
      <a:accent6>
        <a:srgbClr val="38B0E6"/>
      </a:accent6>
      <a:hlink>
        <a:srgbClr val="666666"/>
      </a:hlink>
      <a:folHlink>
        <a:srgbClr val="535353"/>
      </a:folHlink>
    </a:clrScheme>
    <a:fontScheme name="Renaissance">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spPr>
      <a:bodyPr rtlCol="0" anchor="ctr"/>
      <a:lstStyle>
        <a:defPPr algn="ctr">
          <a:defRPr dirty="0" smtClean="0">
            <a:latin typeface="Avenir Black"/>
            <a:cs typeface="Avenir Black"/>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solidFill>
              <a:schemeClr val="tx1">
                <a:lumMod val="90000"/>
                <a:lumOff val="10000"/>
              </a:schemeClr>
            </a:solidFill>
            <a:latin typeface="+mn-lt"/>
            <a:cs typeface="Avenir Light"/>
          </a:defRPr>
        </a:defPPr>
      </a:lstStyle>
    </a:txDef>
  </a:objectDefaults>
  <a:extraClrSchemeLst/>
  <a:extLst>
    <a:ext uri="{05A4C25C-085E-4340-85A3-A5531E510DB2}">
      <thm15:themeFamily xmlns:thm15="http://schemas.microsoft.com/office/thememl/2012/main" name="RenaissanceMaster" id="{2CDD2C1C-6B5F-C449-B592-883EDC9F5AF1}" vid="{18CB43F7-AD9C-5044-A0DC-38EA9D94A3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6F474044C7D5C4D9245F51A719BA621" ma:contentTypeVersion="0" ma:contentTypeDescription="Create a new document." ma:contentTypeScope="" ma:versionID="9dbedf310bfc45fd7e42d27e82f9e2e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D4F685-9BC2-4ABF-BCE7-7FA56170FC86}">
  <ds:schemaRefs>
    <ds:schemaRef ds:uri="http://schemas.microsoft.com/office/2006/documentManagement/types"/>
    <ds:schemaRef ds:uri="http://purl.org/dc/dcmitype/"/>
    <ds:schemaRef ds:uri="http://www.w3.org/XML/1998/namespace"/>
    <ds:schemaRef ds:uri="http://purl.org/dc/terms/"/>
    <ds:schemaRef ds:uri="http://purl.org/dc/elements/1.1/"/>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2855455F-BE2B-476F-937D-15BCFBD3F5E5}">
  <ds:schemaRefs>
    <ds:schemaRef ds:uri="http://schemas.microsoft.com/sharepoint/v3/contenttype/forms"/>
  </ds:schemaRefs>
</ds:datastoreItem>
</file>

<file path=customXml/itemProps3.xml><?xml version="1.0" encoding="utf-8"?>
<ds:datastoreItem xmlns:ds="http://schemas.openxmlformats.org/officeDocument/2006/customXml" ds:itemID="{F288176E-5038-42D6-97C7-9505727FB6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13044</TotalTime>
  <Words>1318</Words>
  <Application>Microsoft Office PowerPoint</Application>
  <PresentationFormat>On-screen Show (16:10)</PresentationFormat>
  <Paragraphs>263</Paragraphs>
  <Slides>55</Slides>
  <Notes>55</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55</vt:i4>
      </vt:variant>
    </vt:vector>
  </HeadingPairs>
  <TitlesOfParts>
    <vt:vector size="73" baseType="lpstr">
      <vt:lpstr>MS PGothic</vt:lpstr>
      <vt:lpstr>Arial</vt:lpstr>
      <vt:lpstr>Avenir Black</vt:lpstr>
      <vt:lpstr>Avenir Book Oblique</vt:lpstr>
      <vt:lpstr>Avenir Light</vt:lpstr>
      <vt:lpstr>Calibri</vt:lpstr>
      <vt:lpstr>Calibri Light</vt:lpstr>
      <vt:lpstr>Georgia</vt:lpstr>
      <vt:lpstr>Optima</vt:lpstr>
      <vt:lpstr>Roboto</vt:lpstr>
      <vt:lpstr>Roboto Black</vt:lpstr>
      <vt:lpstr>Roboto Condensed</vt:lpstr>
      <vt:lpstr>Roboto Light</vt:lpstr>
      <vt:lpstr>Roboto Slab</vt:lpstr>
      <vt:lpstr>Roboto Thin</vt:lpstr>
      <vt:lpstr>Source Sans Pro</vt:lpstr>
      <vt:lpstr>Source Sans Pro Semibold</vt:lpstr>
      <vt:lpstr>RenaissanceMaster</vt:lpstr>
      <vt:lpstr>Florida K-Readiness</vt:lpstr>
      <vt:lpstr>Agenda</vt:lpstr>
      <vt:lpstr>The new FLKRS assessment</vt:lpstr>
      <vt:lpstr>Star Early Literacy is the new Florida Kindergarten Readiness Screener (FLKRS)</vt:lpstr>
      <vt:lpstr>Providers on Probation (POP)</vt:lpstr>
      <vt:lpstr>What is Star Early Literacy?</vt:lpstr>
      <vt:lpstr>Three key domains</vt:lpstr>
      <vt:lpstr>How computer-adaptive testing works</vt:lpstr>
      <vt:lpstr>State Board Rule Development</vt:lpstr>
      <vt:lpstr>Star Early Literacy Scaled Score (SS)</vt:lpstr>
      <vt:lpstr>Preparing for the assessment</vt:lpstr>
      <vt:lpstr>Who will test?</vt:lpstr>
      <vt:lpstr>Planning for assessment</vt:lpstr>
      <vt:lpstr>Preparing for assessment</vt:lpstr>
      <vt:lpstr>Motivate students</vt:lpstr>
      <vt:lpstr>Monitoring students</vt:lpstr>
      <vt:lpstr>Let’s practice!</vt:lpstr>
      <vt:lpstr>State Department resource site</vt:lpstr>
      <vt:lpstr>Introductory video</vt:lpstr>
      <vt:lpstr>Practice sample questions</vt:lpstr>
      <vt:lpstr>PowerPoint Presentation</vt:lpstr>
      <vt:lpstr>Printing the student roster</vt:lpstr>
      <vt:lpstr>Access your district FLKRS site</vt:lpstr>
      <vt:lpstr>Teacher Logins</vt:lpstr>
      <vt:lpstr>Administrator Logins</vt:lpstr>
      <vt:lpstr>Teacher/Administer login</vt:lpstr>
      <vt:lpstr>Print student roster</vt:lpstr>
      <vt:lpstr>Print student roster</vt:lpstr>
      <vt:lpstr>Print student roster</vt:lpstr>
      <vt:lpstr>Print student roster</vt:lpstr>
      <vt:lpstr>Accommodations</vt:lpstr>
      <vt:lpstr>Non-participation characteristic</vt:lpstr>
      <vt:lpstr>Non-participation characteristic</vt:lpstr>
      <vt:lpstr>Assessing students</vt:lpstr>
      <vt:lpstr>Student login</vt:lpstr>
      <vt:lpstr>Launch Star Early Literacy</vt:lpstr>
      <vt:lpstr>Begin practice</vt:lpstr>
      <vt:lpstr>Sample item</vt:lpstr>
      <vt:lpstr>PowerPoint Presentation</vt:lpstr>
      <vt:lpstr>Accessing reports</vt:lpstr>
      <vt:lpstr>Reports</vt:lpstr>
      <vt:lpstr>Accessing reports</vt:lpstr>
      <vt:lpstr>Star Early Literacy reports</vt:lpstr>
      <vt:lpstr>Student Diagnostic Report</vt:lpstr>
      <vt:lpstr>Instructional Planning Report</vt:lpstr>
      <vt:lpstr>Parent Report</vt:lpstr>
      <vt:lpstr>Class Screening Report</vt:lpstr>
      <vt:lpstr>Class Diagnostic Report</vt:lpstr>
      <vt:lpstr>Class Instructional Planning Report</vt:lpstr>
      <vt:lpstr>PowerPoint Presentation</vt:lpstr>
      <vt:lpstr>Support and resources</vt:lpstr>
      <vt:lpstr>Renaissance resources</vt:lpstr>
      <vt:lpstr>Renaissance Place Help</vt:lpstr>
      <vt:lpstr>District Contacts for Star Early Literacy Implementation</vt:lpstr>
      <vt:lpstr>Thank you!  https://www.surveymonkey.com/r/HSLKX6B </vt:lpstr>
    </vt:vector>
  </TitlesOfParts>
  <Company>Renaissance Learning,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Kaitlyn Killian</dc:creator>
  <cp:lastModifiedBy>Cabeza, Mayda L.</cp:lastModifiedBy>
  <cp:revision>486</cp:revision>
  <cp:lastPrinted>2018-08-02T13:19:22Z</cp:lastPrinted>
  <dcterms:created xsi:type="dcterms:W3CDTF">2016-07-06T20:00:02Z</dcterms:created>
  <dcterms:modified xsi:type="dcterms:W3CDTF">2018-08-07T18:32:25Z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0x01010066F474044C7D5C4D9245F51A719BA621</vt:lpwstr>
  </property>
</Properties>
</file>