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300" r:id="rId3"/>
    <p:sldId id="298" r:id="rId4"/>
    <p:sldId id="297" r:id="rId5"/>
    <p:sldId id="299" r:id="rId6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6600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5" autoAdjust="0"/>
  </p:normalViewPr>
  <p:slideViewPr>
    <p:cSldViewPr>
      <p:cViewPr>
        <p:scale>
          <a:sx n="100" d="100"/>
          <a:sy n="100" d="100"/>
        </p:scale>
        <p:origin x="-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E4AC85-7D59-4DD4-A785-7F2BE53458BB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A9D575-4F3F-45C6-A759-29837ED8E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46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8167-3EF4-48B8-8550-3BADBC8606E9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FB7C-4360-4FED-A1B4-E7889B6E3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0AA0-BC75-4AA2-AC35-4AA8D0EE97FB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BEE5C-D100-4895-B6DF-1B45B118D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CC47-F1FD-4F7D-AA6E-19524361C3D3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5F431-76CF-4B60-8A2E-A2670B2B6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5980-A10A-4E37-8EBF-279769D31431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AD962-7AB0-4623-8C58-DA6F8DBBB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4B6A3-805E-4B3D-A170-EA4A52AA7FBB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B195-3A4D-415F-8E43-42669FB7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E8E7-B557-4076-A09D-4789213F3F07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B0B5-D1D3-49DE-B2F6-60801D651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3C88-1A55-49DB-B276-B3A81803A4E2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12EAD-BD75-4ECB-9261-F1CB92D2F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C12F-EF20-4235-9028-81E7B92826AC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E3C2F-0D81-4805-98B7-C61FA1CED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82F8-408B-43BD-924D-E46AF410DFF2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88AB-3361-4414-AED9-B9E010462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4811-94A7-4A37-ABBD-B460E24A985F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97CC0-97EB-4E6F-A687-5914391D6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9A1A-B22E-4430-B08E-CB8B67D7ECBF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F189-CF92-4326-8502-8DB05F049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4">
                <a:lumMod val="20000"/>
                <a:lumOff val="80000"/>
              </a:schemeClr>
            </a:gs>
            <a:gs pos="53000">
              <a:schemeClr val="accent4">
                <a:lumMod val="60000"/>
                <a:lumOff val="40000"/>
                <a:alpha val="8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E14DE8-4042-4830-917B-435C7118F5C3}" type="datetime1">
              <a:rPr lang="en-US" smtClean="0"/>
              <a:pPr>
                <a:defRPr/>
              </a:pPr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CC27E1-5460-4296-972F-342F3A609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610600" cy="2362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 dirty="0" smtClean="0">
                <a:solidFill>
                  <a:srgbClr val="002060"/>
                </a:solidFill>
              </a:rPr>
              <a:t>2012-13 </a:t>
            </a:r>
            <a:br>
              <a:rPr lang="en-US" sz="5000" dirty="0" smtClean="0">
                <a:solidFill>
                  <a:srgbClr val="002060"/>
                </a:solidFill>
              </a:rPr>
            </a:br>
            <a:r>
              <a:rPr lang="en-US" sz="5000" dirty="0" smtClean="0">
                <a:solidFill>
                  <a:srgbClr val="002060"/>
                </a:solidFill>
              </a:rPr>
              <a:t>federal high school graduation rates </a:t>
            </a:r>
            <a:endParaRPr lang="en-US" sz="5000" dirty="0">
              <a:solidFill>
                <a:srgbClr val="002060"/>
              </a:solidFill>
            </a:endParaRPr>
          </a:p>
        </p:txBody>
      </p:sp>
      <p:pic>
        <p:nvPicPr>
          <p:cNvPr id="2052" name="Picture 3" descr="MDCPS - 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52400"/>
            <a:ext cx="147478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0" y="5410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A-1</a:t>
            </a:r>
            <a:endParaRPr lang="en-US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32556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2011-12 and 2012-13 </a:t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Federal High School Graduation Rates</a:t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State and M-DCPS</a:t>
            </a:r>
            <a:endParaRPr lang="en-US" sz="28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AD962-7AB0-4623-8C58-DA6F8DBBB2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781800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0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32556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/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2008-09 and 2012-13 </a:t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Federal High School Graduation Rates</a:t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endParaRPr lang="en-US" sz="2800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AD962-7AB0-4623-8C58-DA6F8DBBB2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629399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3800" y="2438400"/>
            <a:ext cx="1295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+15.2 Increase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</a:rPr>
              <a:t>2011-12 and 2012-13 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</a:rPr>
              <a:t>Federal High School Graduation Rates</a:t>
            </a:r>
            <a:b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State and M-DCPS</a:t>
            </a:r>
            <a:b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By Ethnic Groups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09B23-860E-426D-B67D-37982AC52E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400800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2012-13 Federal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</a:rPr>
              <a:t>High School Graduation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Rates</a:t>
            </a:r>
            <a:b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District Comparisons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09B23-860E-426D-B67D-37982AC52E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324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67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chool board blue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1522</TotalTime>
  <Words>21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2012-13  federal high school graduation rates </vt:lpstr>
      <vt:lpstr>2011-12 and 2012-13  Federal High School Graduation Rates State and M-DCPS</vt:lpstr>
      <vt:lpstr> 2008-09 and 2012-13  Federal High School Graduation Rates </vt:lpstr>
      <vt:lpstr>2011-12 and 2012-13  Federal High School Graduation Rates State and M-DCPS By Ethnic Groups </vt:lpstr>
      <vt:lpstr>2012-13 Federal High School Graduation Rates District Comparisons</vt:lpstr>
    </vt:vector>
  </TitlesOfParts>
  <Company>MDCPS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Portal</dc:title>
  <dc:creator>Brown, Shelly M.</dc:creator>
  <cp:lastModifiedBy>Feild, Gisela F.</cp:lastModifiedBy>
  <cp:revision>167</cp:revision>
  <cp:lastPrinted>2013-12-11T19:01:17Z</cp:lastPrinted>
  <dcterms:created xsi:type="dcterms:W3CDTF">2009-07-22T20:06:26Z</dcterms:created>
  <dcterms:modified xsi:type="dcterms:W3CDTF">2014-02-04T12:57:37Z</dcterms:modified>
</cp:coreProperties>
</file>