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handoutMasterIdLst>
    <p:handoutMasterId r:id="rId25"/>
  </p:handoutMasterIdLst>
  <p:sldIdLst>
    <p:sldId id="256" r:id="rId2"/>
    <p:sldId id="258" r:id="rId3"/>
    <p:sldId id="259" r:id="rId4"/>
    <p:sldId id="264" r:id="rId5"/>
    <p:sldId id="268" r:id="rId6"/>
    <p:sldId id="269" r:id="rId7"/>
    <p:sldId id="257" r:id="rId8"/>
    <p:sldId id="265" r:id="rId9"/>
    <p:sldId id="270" r:id="rId10"/>
    <p:sldId id="267" r:id="rId11"/>
    <p:sldId id="271" r:id="rId12"/>
    <p:sldId id="266" r:id="rId13"/>
    <p:sldId id="262" r:id="rId14"/>
    <p:sldId id="263" r:id="rId15"/>
    <p:sldId id="273" r:id="rId16"/>
    <p:sldId id="274" r:id="rId17"/>
    <p:sldId id="275" r:id="rId18"/>
    <p:sldId id="276" r:id="rId19"/>
    <p:sldId id="277" r:id="rId20"/>
    <p:sldId id="279" r:id="rId21"/>
    <p:sldId id="280" r:id="rId22"/>
    <p:sldId id="260"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59" autoAdjust="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8B65AD-38C7-49C1-92E6-0A148DF2F12B}" type="doc">
      <dgm:prSet loTypeId="urn:microsoft.com/office/officeart/2005/8/layout/lProcess2" loCatId="list" qsTypeId="urn:microsoft.com/office/officeart/2005/8/quickstyle/simple3" qsCatId="simple" csTypeId="urn:microsoft.com/office/officeart/2005/8/colors/accent2_2" csCatId="accent2" phldr="1"/>
      <dgm:spPr/>
      <dgm:t>
        <a:bodyPr/>
        <a:lstStyle/>
        <a:p>
          <a:endParaRPr lang="en-US"/>
        </a:p>
      </dgm:t>
    </dgm:pt>
    <dgm:pt modelId="{522088D2-175A-4018-9D4C-B895E22CECE5}">
      <dgm:prSet phldrT="[Text]" custT="1"/>
      <dgm:spPr/>
      <dgm:t>
        <a:bodyPr/>
        <a:lstStyle/>
        <a:p>
          <a:r>
            <a:rPr lang="en-US" sz="2000" dirty="0" smtClean="0"/>
            <a:t>FCAT 2.0/ FSA/FAA/</a:t>
          </a:r>
        </a:p>
        <a:p>
          <a:r>
            <a:rPr lang="en-US" sz="2000" dirty="0" smtClean="0"/>
            <a:t>SAT-10</a:t>
          </a:r>
          <a:endParaRPr lang="en-US" sz="2000" dirty="0"/>
        </a:p>
      </dgm:t>
    </dgm:pt>
    <dgm:pt modelId="{61DC466B-2B20-4469-BAB6-CCB78652CADC}" type="parTrans" cxnId="{9294FC2E-9D5F-42F6-913E-69FE5FA044E6}">
      <dgm:prSet/>
      <dgm:spPr/>
      <dgm:t>
        <a:bodyPr/>
        <a:lstStyle/>
        <a:p>
          <a:endParaRPr lang="en-US"/>
        </a:p>
      </dgm:t>
    </dgm:pt>
    <dgm:pt modelId="{9EF461C5-FB62-493F-8E87-9A32D034D851}" type="sibTrans" cxnId="{9294FC2E-9D5F-42F6-913E-69FE5FA044E6}">
      <dgm:prSet/>
      <dgm:spPr/>
      <dgm:t>
        <a:bodyPr/>
        <a:lstStyle/>
        <a:p>
          <a:endParaRPr lang="en-US"/>
        </a:p>
      </dgm:t>
    </dgm:pt>
    <dgm:pt modelId="{5CB899A5-603A-49F5-B6A8-2994EF99B093}">
      <dgm:prSet phldrT="[Text]" custT="1"/>
      <dgm:spPr/>
      <dgm:t>
        <a:bodyPr/>
        <a:lstStyle/>
        <a:p>
          <a:r>
            <a:rPr lang="en-US" sz="1400" dirty="0" smtClean="0"/>
            <a:t>Reading/ English/ Language Arts</a:t>
          </a:r>
          <a:endParaRPr lang="en-US" sz="1400" dirty="0"/>
        </a:p>
      </dgm:t>
    </dgm:pt>
    <dgm:pt modelId="{2D9911B4-E163-4043-81C7-CA87A3B803F3}" type="parTrans" cxnId="{4D5B757D-FC52-4D9A-8265-15D4ED244D19}">
      <dgm:prSet/>
      <dgm:spPr/>
      <dgm:t>
        <a:bodyPr/>
        <a:lstStyle/>
        <a:p>
          <a:endParaRPr lang="en-US"/>
        </a:p>
      </dgm:t>
    </dgm:pt>
    <dgm:pt modelId="{A05E778F-F133-454F-BA34-40A0EBD2ACF2}" type="sibTrans" cxnId="{4D5B757D-FC52-4D9A-8265-15D4ED244D19}">
      <dgm:prSet/>
      <dgm:spPr/>
      <dgm:t>
        <a:bodyPr/>
        <a:lstStyle/>
        <a:p>
          <a:endParaRPr lang="en-US"/>
        </a:p>
      </dgm:t>
    </dgm:pt>
    <dgm:pt modelId="{14F9192A-335E-4F8E-99E7-A710D8CB4576}">
      <dgm:prSet phldrT="[Text]" custT="1"/>
      <dgm:spPr/>
      <dgm:t>
        <a:bodyPr/>
        <a:lstStyle/>
        <a:p>
          <a:r>
            <a:rPr lang="en-US" sz="1400" dirty="0" smtClean="0"/>
            <a:t>Mathematics</a:t>
          </a:r>
          <a:endParaRPr lang="en-US" sz="1400" dirty="0"/>
        </a:p>
      </dgm:t>
    </dgm:pt>
    <dgm:pt modelId="{53E0CC0D-9801-4780-BF6D-4471EC2153CF}" type="parTrans" cxnId="{77DAF2CD-29E2-4500-906E-94438B30EC7F}">
      <dgm:prSet/>
      <dgm:spPr/>
      <dgm:t>
        <a:bodyPr/>
        <a:lstStyle/>
        <a:p>
          <a:endParaRPr lang="en-US"/>
        </a:p>
      </dgm:t>
    </dgm:pt>
    <dgm:pt modelId="{8728AE6E-0C82-4E43-AF25-CE6DE3858DB4}" type="sibTrans" cxnId="{77DAF2CD-29E2-4500-906E-94438B30EC7F}">
      <dgm:prSet/>
      <dgm:spPr/>
      <dgm:t>
        <a:bodyPr/>
        <a:lstStyle/>
        <a:p>
          <a:endParaRPr lang="en-US"/>
        </a:p>
      </dgm:t>
    </dgm:pt>
    <dgm:pt modelId="{D1D4A642-ECD4-4292-AE37-FBCE38308158}">
      <dgm:prSet phldrT="[Text]" custT="1"/>
      <dgm:spPr/>
      <dgm:t>
        <a:bodyPr/>
        <a:lstStyle/>
        <a:p>
          <a:r>
            <a:rPr lang="en-US" sz="2000" dirty="0" smtClean="0"/>
            <a:t>End of Course Tests</a:t>
          </a:r>
          <a:endParaRPr lang="en-US" sz="2000" dirty="0"/>
        </a:p>
      </dgm:t>
    </dgm:pt>
    <dgm:pt modelId="{57737D07-15E0-4E0D-A4BF-9BB09DB25400}" type="parTrans" cxnId="{CB25E370-9E78-479D-AD0A-1FBDD6C12C1F}">
      <dgm:prSet/>
      <dgm:spPr/>
      <dgm:t>
        <a:bodyPr/>
        <a:lstStyle/>
        <a:p>
          <a:endParaRPr lang="en-US"/>
        </a:p>
      </dgm:t>
    </dgm:pt>
    <dgm:pt modelId="{51EE6992-997A-4800-83E6-34C40030A1FE}" type="sibTrans" cxnId="{CB25E370-9E78-479D-AD0A-1FBDD6C12C1F}">
      <dgm:prSet/>
      <dgm:spPr/>
      <dgm:t>
        <a:bodyPr/>
        <a:lstStyle/>
        <a:p>
          <a:endParaRPr lang="en-US"/>
        </a:p>
      </dgm:t>
    </dgm:pt>
    <dgm:pt modelId="{E61F2719-E0CF-46BF-A448-717AA8FCBE28}">
      <dgm:prSet phldrT="[Text]" custT="1"/>
      <dgm:spPr/>
      <dgm:t>
        <a:bodyPr/>
        <a:lstStyle/>
        <a:p>
          <a:r>
            <a:rPr lang="en-US" sz="1400" baseline="0" dirty="0" smtClean="0"/>
            <a:t>Algebra 1</a:t>
          </a:r>
          <a:endParaRPr lang="en-US" sz="1400" baseline="0" dirty="0"/>
        </a:p>
      </dgm:t>
    </dgm:pt>
    <dgm:pt modelId="{CDFFD0AF-CCFA-48F1-9014-605A17D679B6}" type="parTrans" cxnId="{2AEE6580-BD8E-4549-A700-D630AF89FD3A}">
      <dgm:prSet/>
      <dgm:spPr/>
      <dgm:t>
        <a:bodyPr/>
        <a:lstStyle/>
        <a:p>
          <a:endParaRPr lang="en-US"/>
        </a:p>
      </dgm:t>
    </dgm:pt>
    <dgm:pt modelId="{951C43C5-721B-4589-A16A-4F143AF4E814}" type="sibTrans" cxnId="{2AEE6580-BD8E-4549-A700-D630AF89FD3A}">
      <dgm:prSet/>
      <dgm:spPr/>
      <dgm:t>
        <a:bodyPr/>
        <a:lstStyle/>
        <a:p>
          <a:endParaRPr lang="en-US"/>
        </a:p>
      </dgm:t>
    </dgm:pt>
    <dgm:pt modelId="{B20D4A91-680C-42E1-8CE6-3D5CBFC2B09A}">
      <dgm:prSet phldrT="[Text]" custT="1"/>
      <dgm:spPr/>
      <dgm:t>
        <a:bodyPr/>
        <a:lstStyle/>
        <a:p>
          <a:r>
            <a:rPr lang="en-US" sz="1400" dirty="0" smtClean="0"/>
            <a:t>Science</a:t>
          </a:r>
          <a:endParaRPr lang="en-US" sz="1400" dirty="0"/>
        </a:p>
      </dgm:t>
    </dgm:pt>
    <dgm:pt modelId="{5C03C576-86A7-4857-A7BD-361F9EEF2AE5}" type="parTrans" cxnId="{A398A253-FF80-4F5A-99E0-CC0B196E3060}">
      <dgm:prSet/>
      <dgm:spPr/>
      <dgm:t>
        <a:bodyPr/>
        <a:lstStyle/>
        <a:p>
          <a:endParaRPr lang="en-US"/>
        </a:p>
      </dgm:t>
    </dgm:pt>
    <dgm:pt modelId="{90AD0038-2A45-43A4-A31E-915669044F67}" type="sibTrans" cxnId="{A398A253-FF80-4F5A-99E0-CC0B196E3060}">
      <dgm:prSet/>
      <dgm:spPr/>
      <dgm:t>
        <a:bodyPr/>
        <a:lstStyle/>
        <a:p>
          <a:endParaRPr lang="en-US"/>
        </a:p>
      </dgm:t>
    </dgm:pt>
    <dgm:pt modelId="{8C263AB0-616D-4633-9313-A10B2D85851A}">
      <dgm:prSet phldrT="[Text]" custT="1"/>
      <dgm:spPr/>
      <dgm:t>
        <a:bodyPr/>
        <a:lstStyle/>
        <a:p>
          <a:r>
            <a:rPr lang="en-US" sz="1400" baseline="0" dirty="0" smtClean="0"/>
            <a:t>Geometry</a:t>
          </a:r>
          <a:endParaRPr lang="en-US" sz="1400" baseline="0" dirty="0"/>
        </a:p>
      </dgm:t>
    </dgm:pt>
    <dgm:pt modelId="{ADFDC277-0B3A-42E1-BCD0-FF1718A879BC}" type="parTrans" cxnId="{B7F3D3FD-FD71-4804-96A4-254EA6B9A73F}">
      <dgm:prSet/>
      <dgm:spPr/>
      <dgm:t>
        <a:bodyPr/>
        <a:lstStyle/>
        <a:p>
          <a:endParaRPr lang="en-US"/>
        </a:p>
      </dgm:t>
    </dgm:pt>
    <dgm:pt modelId="{DAE1677F-2B80-4F06-8D12-E9694A25FD93}" type="sibTrans" cxnId="{B7F3D3FD-FD71-4804-96A4-254EA6B9A73F}">
      <dgm:prSet/>
      <dgm:spPr/>
      <dgm:t>
        <a:bodyPr/>
        <a:lstStyle/>
        <a:p>
          <a:endParaRPr lang="en-US"/>
        </a:p>
      </dgm:t>
    </dgm:pt>
    <dgm:pt modelId="{DEE1B47D-F5B0-4ECB-A74B-FC2369611516}">
      <dgm:prSet phldrT="[Text]" custT="1"/>
      <dgm:spPr/>
      <dgm:t>
        <a:bodyPr/>
        <a:lstStyle/>
        <a:p>
          <a:r>
            <a:rPr lang="en-US" sz="1400" baseline="0" dirty="0" smtClean="0"/>
            <a:t>Biology 1</a:t>
          </a:r>
          <a:endParaRPr lang="en-US" sz="1400" baseline="0" dirty="0"/>
        </a:p>
      </dgm:t>
    </dgm:pt>
    <dgm:pt modelId="{BE5B9C5F-45EB-4D3E-9EFF-56F45A8F5925}" type="parTrans" cxnId="{AD13B413-E24F-40B4-A0E7-A32AA9A82A27}">
      <dgm:prSet/>
      <dgm:spPr/>
      <dgm:t>
        <a:bodyPr/>
        <a:lstStyle/>
        <a:p>
          <a:endParaRPr lang="en-US"/>
        </a:p>
      </dgm:t>
    </dgm:pt>
    <dgm:pt modelId="{CD7FA1F1-5C3F-411B-AD2A-F5F895DB0BA6}" type="sibTrans" cxnId="{AD13B413-E24F-40B4-A0E7-A32AA9A82A27}">
      <dgm:prSet/>
      <dgm:spPr/>
      <dgm:t>
        <a:bodyPr/>
        <a:lstStyle/>
        <a:p>
          <a:endParaRPr lang="en-US"/>
        </a:p>
      </dgm:t>
    </dgm:pt>
    <dgm:pt modelId="{A35E5F1C-E1A1-4725-ACF8-AFFE81E86E86}">
      <dgm:prSet phldrT="[Text]" custT="1"/>
      <dgm:spPr/>
      <dgm:t>
        <a:bodyPr/>
        <a:lstStyle/>
        <a:p>
          <a:r>
            <a:rPr lang="en-US" sz="1400" baseline="0" dirty="0" smtClean="0"/>
            <a:t>US History</a:t>
          </a:r>
          <a:endParaRPr lang="en-US" sz="1400" baseline="0" dirty="0"/>
        </a:p>
      </dgm:t>
    </dgm:pt>
    <dgm:pt modelId="{9670888C-B269-4C15-8C8C-1DEF793E72AE}" type="parTrans" cxnId="{63733F5C-F52B-4492-A901-C9EBA4C66F8E}">
      <dgm:prSet/>
      <dgm:spPr/>
      <dgm:t>
        <a:bodyPr/>
        <a:lstStyle/>
        <a:p>
          <a:endParaRPr lang="en-US"/>
        </a:p>
      </dgm:t>
    </dgm:pt>
    <dgm:pt modelId="{0FB90209-0771-4F47-856D-F9A82527536E}" type="sibTrans" cxnId="{63733F5C-F52B-4492-A901-C9EBA4C66F8E}">
      <dgm:prSet/>
      <dgm:spPr/>
      <dgm:t>
        <a:bodyPr/>
        <a:lstStyle/>
        <a:p>
          <a:endParaRPr lang="en-US"/>
        </a:p>
      </dgm:t>
    </dgm:pt>
    <dgm:pt modelId="{DFE525B5-E36E-47BB-8AF8-BB0692E54D2F}">
      <dgm:prSet phldrT="[Text]" custT="1"/>
      <dgm:spPr/>
      <dgm:t>
        <a:bodyPr/>
        <a:lstStyle/>
        <a:p>
          <a:r>
            <a:rPr lang="en-US" sz="1400" baseline="0" dirty="0" smtClean="0"/>
            <a:t>Civics</a:t>
          </a:r>
          <a:endParaRPr lang="en-US" sz="1400" baseline="0" dirty="0"/>
        </a:p>
      </dgm:t>
    </dgm:pt>
    <dgm:pt modelId="{65592B26-54E1-4212-8AE3-034C63A2FB46}" type="parTrans" cxnId="{F6E99BE2-38B7-4ACC-A295-0BBB425C0D71}">
      <dgm:prSet/>
      <dgm:spPr/>
      <dgm:t>
        <a:bodyPr/>
        <a:lstStyle/>
        <a:p>
          <a:endParaRPr lang="en-US"/>
        </a:p>
      </dgm:t>
    </dgm:pt>
    <dgm:pt modelId="{87567D51-DE70-4B0B-A44D-490B91359477}" type="sibTrans" cxnId="{F6E99BE2-38B7-4ACC-A295-0BBB425C0D71}">
      <dgm:prSet/>
      <dgm:spPr/>
      <dgm:t>
        <a:bodyPr/>
        <a:lstStyle/>
        <a:p>
          <a:endParaRPr lang="en-US"/>
        </a:p>
      </dgm:t>
    </dgm:pt>
    <dgm:pt modelId="{8D0FE494-7817-4412-AC88-AB593B554BDB}">
      <dgm:prSet phldrT="[Text]" custT="1"/>
      <dgm:spPr/>
      <dgm:t>
        <a:bodyPr/>
        <a:lstStyle/>
        <a:p>
          <a:r>
            <a:rPr lang="en-US" sz="1400" baseline="0" dirty="0" smtClean="0"/>
            <a:t>[Algebra 2]</a:t>
          </a:r>
          <a:endParaRPr lang="en-US" sz="1400" baseline="0" dirty="0"/>
        </a:p>
      </dgm:t>
    </dgm:pt>
    <dgm:pt modelId="{C2B2B1D8-9B3B-428B-83B5-47866A8FA1CD}" type="parTrans" cxnId="{EA8B1852-CD98-4DCD-8784-85CA2C3296DB}">
      <dgm:prSet/>
      <dgm:spPr/>
      <dgm:t>
        <a:bodyPr/>
        <a:lstStyle/>
        <a:p>
          <a:endParaRPr lang="en-US"/>
        </a:p>
      </dgm:t>
    </dgm:pt>
    <dgm:pt modelId="{98C0BC0D-5883-42E3-9F46-95D3DAEB4895}" type="sibTrans" cxnId="{EA8B1852-CD98-4DCD-8784-85CA2C3296DB}">
      <dgm:prSet/>
      <dgm:spPr/>
      <dgm:t>
        <a:bodyPr/>
        <a:lstStyle/>
        <a:p>
          <a:endParaRPr lang="en-US"/>
        </a:p>
      </dgm:t>
    </dgm:pt>
    <dgm:pt modelId="{375DA55B-942A-47D9-A6C2-4E7C3EBB0D45}">
      <dgm:prSet phldrT="[Text]" custT="1"/>
      <dgm:spPr/>
      <dgm:t>
        <a:bodyPr/>
        <a:lstStyle/>
        <a:p>
          <a:r>
            <a:rPr lang="en-US" sz="2000" dirty="0" smtClean="0"/>
            <a:t>IBTP Non-Core Content</a:t>
          </a:r>
          <a:endParaRPr lang="en-US" sz="2000" dirty="0"/>
        </a:p>
      </dgm:t>
    </dgm:pt>
    <dgm:pt modelId="{D441A696-EE60-475E-B175-5FA4A7B7C2D1}" type="parTrans" cxnId="{EBE710AB-DF30-4BCD-9B3A-2E81F9D7EA53}">
      <dgm:prSet/>
      <dgm:spPr/>
      <dgm:t>
        <a:bodyPr/>
        <a:lstStyle/>
        <a:p>
          <a:endParaRPr lang="en-US"/>
        </a:p>
      </dgm:t>
    </dgm:pt>
    <dgm:pt modelId="{609A4DD2-1D2C-4D88-A4EC-1E3DF7CD0970}" type="sibTrans" cxnId="{EBE710AB-DF30-4BCD-9B3A-2E81F9D7EA53}">
      <dgm:prSet/>
      <dgm:spPr/>
      <dgm:t>
        <a:bodyPr/>
        <a:lstStyle/>
        <a:p>
          <a:endParaRPr lang="en-US"/>
        </a:p>
      </dgm:t>
    </dgm:pt>
    <dgm:pt modelId="{C2641BF9-5B0E-4D1B-88C8-88F6E5BD3A66}">
      <dgm:prSet phldrT="[Text]" custT="1"/>
      <dgm:spPr/>
      <dgm:t>
        <a:bodyPr/>
        <a:lstStyle/>
        <a:p>
          <a:r>
            <a:rPr lang="en-US" sz="1200" dirty="0" smtClean="0"/>
            <a:t>Physical Education/Health</a:t>
          </a:r>
          <a:endParaRPr lang="en-US" sz="1200" dirty="0"/>
        </a:p>
      </dgm:t>
    </dgm:pt>
    <dgm:pt modelId="{90AA99E4-623C-4097-BF61-6C810E56DDED}" type="parTrans" cxnId="{3296C2EB-0B6D-4354-BD25-7B54E36D49BA}">
      <dgm:prSet/>
      <dgm:spPr/>
      <dgm:t>
        <a:bodyPr/>
        <a:lstStyle/>
        <a:p>
          <a:endParaRPr lang="en-US"/>
        </a:p>
      </dgm:t>
    </dgm:pt>
    <dgm:pt modelId="{3FFE40B7-9A65-4B9D-8B54-DD5BAEE417E0}" type="sibTrans" cxnId="{3296C2EB-0B6D-4354-BD25-7B54E36D49BA}">
      <dgm:prSet/>
      <dgm:spPr/>
      <dgm:t>
        <a:bodyPr/>
        <a:lstStyle/>
        <a:p>
          <a:endParaRPr lang="en-US"/>
        </a:p>
      </dgm:t>
    </dgm:pt>
    <dgm:pt modelId="{D1D908AA-6015-41FF-B7C7-070E173C1D1D}">
      <dgm:prSet phldrT="[Text]" custT="1"/>
      <dgm:spPr/>
      <dgm:t>
        <a:bodyPr/>
        <a:lstStyle/>
        <a:p>
          <a:r>
            <a:rPr lang="en-US" sz="1200" dirty="0" smtClean="0"/>
            <a:t>Visual Arts</a:t>
          </a:r>
          <a:endParaRPr lang="en-US" sz="1200" dirty="0"/>
        </a:p>
      </dgm:t>
    </dgm:pt>
    <dgm:pt modelId="{61DA3ADB-4D2D-48FB-B8F2-4C6B8224D768}" type="parTrans" cxnId="{657B9097-A9CB-44BD-A532-CD6DF16AEBD2}">
      <dgm:prSet/>
      <dgm:spPr/>
      <dgm:t>
        <a:bodyPr/>
        <a:lstStyle/>
        <a:p>
          <a:endParaRPr lang="en-US"/>
        </a:p>
      </dgm:t>
    </dgm:pt>
    <dgm:pt modelId="{9CBD8B18-1D29-4C3E-BBB7-93B4DA110033}" type="sibTrans" cxnId="{657B9097-A9CB-44BD-A532-CD6DF16AEBD2}">
      <dgm:prSet/>
      <dgm:spPr/>
      <dgm:t>
        <a:bodyPr/>
        <a:lstStyle/>
        <a:p>
          <a:endParaRPr lang="en-US"/>
        </a:p>
      </dgm:t>
    </dgm:pt>
    <dgm:pt modelId="{21C94139-7FED-4595-BBCC-0F7DAF45AEF0}">
      <dgm:prSet phldrT="[Text]" custT="1"/>
      <dgm:spPr/>
      <dgm:t>
        <a:bodyPr/>
        <a:lstStyle/>
        <a:p>
          <a:r>
            <a:rPr lang="en-US" sz="1200" dirty="0" smtClean="0"/>
            <a:t>Performing Arts</a:t>
          </a:r>
          <a:endParaRPr lang="en-US" sz="1200" dirty="0"/>
        </a:p>
      </dgm:t>
    </dgm:pt>
    <dgm:pt modelId="{845D254A-6391-4A11-B5D3-84DF2422FB60}" type="parTrans" cxnId="{81DA775B-BE62-4DBA-A31B-CC1F7E042AF1}">
      <dgm:prSet/>
      <dgm:spPr/>
      <dgm:t>
        <a:bodyPr/>
        <a:lstStyle/>
        <a:p>
          <a:endParaRPr lang="en-US"/>
        </a:p>
      </dgm:t>
    </dgm:pt>
    <dgm:pt modelId="{D3AF3F66-44DE-4D61-9746-806DBD31D60B}" type="sibTrans" cxnId="{81DA775B-BE62-4DBA-A31B-CC1F7E042AF1}">
      <dgm:prSet/>
      <dgm:spPr/>
      <dgm:t>
        <a:bodyPr/>
        <a:lstStyle/>
        <a:p>
          <a:endParaRPr lang="en-US"/>
        </a:p>
      </dgm:t>
    </dgm:pt>
    <dgm:pt modelId="{790FEC66-5876-4113-A6B8-45A709A61CD0}">
      <dgm:prSet phldrT="[Text]" custT="1"/>
      <dgm:spPr/>
      <dgm:t>
        <a:bodyPr/>
        <a:lstStyle/>
        <a:p>
          <a:r>
            <a:rPr lang="en-US" sz="1200" dirty="0" smtClean="0"/>
            <a:t>World Languages</a:t>
          </a:r>
          <a:endParaRPr lang="en-US" sz="1200" dirty="0"/>
        </a:p>
      </dgm:t>
    </dgm:pt>
    <dgm:pt modelId="{61E01F50-0DEF-4F26-B054-C22AD9552464}" type="parTrans" cxnId="{4904A64B-E89D-4882-827D-391E8FFF48D0}">
      <dgm:prSet/>
      <dgm:spPr/>
      <dgm:t>
        <a:bodyPr/>
        <a:lstStyle/>
        <a:p>
          <a:endParaRPr lang="en-US"/>
        </a:p>
      </dgm:t>
    </dgm:pt>
    <dgm:pt modelId="{3BEBF2F3-8C04-42D7-A237-F45A9C39F58B}" type="sibTrans" cxnId="{4904A64B-E89D-4882-827D-391E8FFF48D0}">
      <dgm:prSet/>
      <dgm:spPr/>
      <dgm:t>
        <a:bodyPr/>
        <a:lstStyle/>
        <a:p>
          <a:endParaRPr lang="en-US"/>
        </a:p>
      </dgm:t>
    </dgm:pt>
    <dgm:pt modelId="{CE46AA7D-6284-4473-9DA7-5ED750A15E99}">
      <dgm:prSet phldrT="[Text]" custT="1"/>
      <dgm:spPr/>
      <dgm:t>
        <a:bodyPr/>
        <a:lstStyle/>
        <a:p>
          <a:r>
            <a:rPr lang="en-US" sz="1200" dirty="0" smtClean="0"/>
            <a:t>Career/Technical</a:t>
          </a:r>
          <a:endParaRPr lang="en-US" sz="1200" dirty="0"/>
        </a:p>
      </dgm:t>
    </dgm:pt>
    <dgm:pt modelId="{65B779E7-D698-4435-9915-FD6DAA30021E}" type="parTrans" cxnId="{17D83771-4DAC-44BE-A679-5E49537AB8C4}">
      <dgm:prSet/>
      <dgm:spPr/>
      <dgm:t>
        <a:bodyPr/>
        <a:lstStyle/>
        <a:p>
          <a:endParaRPr lang="en-US"/>
        </a:p>
      </dgm:t>
    </dgm:pt>
    <dgm:pt modelId="{825E19D0-E58A-4A41-9C54-0B0DA85C2563}" type="sibTrans" cxnId="{17D83771-4DAC-44BE-A679-5E49537AB8C4}">
      <dgm:prSet/>
      <dgm:spPr/>
      <dgm:t>
        <a:bodyPr/>
        <a:lstStyle/>
        <a:p>
          <a:endParaRPr lang="en-US"/>
        </a:p>
      </dgm:t>
    </dgm:pt>
    <dgm:pt modelId="{59C8C8F0-60CA-4400-854F-E6E5B0277D82}">
      <dgm:prSet phldrT="[Text]" custT="1"/>
      <dgm:spPr/>
      <dgm:t>
        <a:bodyPr/>
        <a:lstStyle/>
        <a:p>
          <a:r>
            <a:rPr lang="en-US" sz="1200" dirty="0" smtClean="0"/>
            <a:t>CFAC Grant Gap Courses</a:t>
          </a:r>
          <a:endParaRPr lang="en-US" sz="1200" dirty="0"/>
        </a:p>
      </dgm:t>
    </dgm:pt>
    <dgm:pt modelId="{D2F1F3F6-AABB-4FDD-8055-7F52F5E5FDD4}" type="parTrans" cxnId="{8BB65D4C-79AA-4C6D-9950-D484478EE9E7}">
      <dgm:prSet/>
      <dgm:spPr/>
      <dgm:t>
        <a:bodyPr/>
        <a:lstStyle/>
        <a:p>
          <a:endParaRPr lang="en-US"/>
        </a:p>
      </dgm:t>
    </dgm:pt>
    <dgm:pt modelId="{17338E8E-CC92-4122-B35B-18C6989793C0}" type="sibTrans" cxnId="{8BB65D4C-79AA-4C6D-9950-D484478EE9E7}">
      <dgm:prSet/>
      <dgm:spPr/>
      <dgm:t>
        <a:bodyPr/>
        <a:lstStyle/>
        <a:p>
          <a:endParaRPr lang="en-US"/>
        </a:p>
      </dgm:t>
    </dgm:pt>
    <dgm:pt modelId="{337800AD-0919-43F5-8439-783199C0F67D}">
      <dgm:prSet phldrT="[Text]" custT="1"/>
      <dgm:spPr/>
      <dgm:t>
        <a:bodyPr/>
        <a:lstStyle/>
        <a:p>
          <a:r>
            <a:rPr lang="en-US" sz="1400" dirty="0" smtClean="0"/>
            <a:t>Spanish</a:t>
          </a:r>
          <a:endParaRPr lang="en-US" sz="1400" dirty="0"/>
        </a:p>
      </dgm:t>
    </dgm:pt>
    <dgm:pt modelId="{5EB0F2AD-163B-4196-BFB7-5AD7EDDE0304}">
      <dgm:prSet phldrT="[Text]" custT="1"/>
      <dgm:spPr/>
      <dgm:t>
        <a:bodyPr/>
        <a:lstStyle/>
        <a:p>
          <a:r>
            <a:rPr lang="en-US" sz="1400" dirty="0" smtClean="0"/>
            <a:t>Social Studies</a:t>
          </a:r>
          <a:endParaRPr lang="en-US" sz="1400" dirty="0"/>
        </a:p>
      </dgm:t>
    </dgm:pt>
    <dgm:pt modelId="{9CA5AEEA-5F5D-4FBB-BB57-ADEA1DD5972D}">
      <dgm:prSet phldrT="[Text]" custT="1"/>
      <dgm:spPr/>
      <dgm:t>
        <a:bodyPr/>
        <a:lstStyle/>
        <a:p>
          <a:r>
            <a:rPr lang="en-US" sz="1400" dirty="0" smtClean="0"/>
            <a:t>Science</a:t>
          </a:r>
          <a:endParaRPr lang="en-US" sz="1400" dirty="0"/>
        </a:p>
      </dgm:t>
    </dgm:pt>
    <dgm:pt modelId="{380A724D-4253-4226-95BB-1F5D38D5B80B}">
      <dgm:prSet phldrT="[Text]" custT="1"/>
      <dgm:spPr/>
      <dgm:t>
        <a:bodyPr/>
        <a:lstStyle/>
        <a:p>
          <a:r>
            <a:rPr lang="en-US" sz="1400" dirty="0" smtClean="0"/>
            <a:t>Mathematics</a:t>
          </a:r>
          <a:endParaRPr lang="en-US" sz="1400" dirty="0"/>
        </a:p>
      </dgm:t>
    </dgm:pt>
    <dgm:pt modelId="{D09977D8-0DBE-492B-9D07-D3FFAB797FA2}">
      <dgm:prSet phldrT="[Text]" custT="1"/>
      <dgm:spPr/>
      <dgm:t>
        <a:bodyPr/>
        <a:lstStyle/>
        <a:p>
          <a:r>
            <a:rPr lang="en-US" sz="1400" dirty="0" smtClean="0"/>
            <a:t>English/ Language Arts</a:t>
          </a:r>
          <a:endParaRPr lang="en-US" sz="1400" dirty="0"/>
        </a:p>
      </dgm:t>
    </dgm:pt>
    <dgm:pt modelId="{3443D88D-6ACC-4DB6-B2E9-42E96D0F2E45}">
      <dgm:prSet phldrT="[Text]" custT="1"/>
      <dgm:spPr/>
      <dgm:t>
        <a:bodyPr/>
        <a:lstStyle/>
        <a:p>
          <a:r>
            <a:rPr lang="en-US" sz="2000" dirty="0" smtClean="0"/>
            <a:t>IBTP Core Content</a:t>
          </a:r>
          <a:endParaRPr lang="en-US" sz="2000" dirty="0"/>
        </a:p>
      </dgm:t>
    </dgm:pt>
    <dgm:pt modelId="{E334E6D0-AA7D-457F-9E63-E29F41B66B63}" type="sibTrans" cxnId="{56D10A7B-C852-47B4-8369-A2FF46FC3350}">
      <dgm:prSet/>
      <dgm:spPr/>
      <dgm:t>
        <a:bodyPr/>
        <a:lstStyle/>
        <a:p>
          <a:endParaRPr lang="en-US"/>
        </a:p>
      </dgm:t>
    </dgm:pt>
    <dgm:pt modelId="{4E88C50C-8244-4093-926F-D96E772A347D}" type="parTrans" cxnId="{56D10A7B-C852-47B4-8369-A2FF46FC3350}">
      <dgm:prSet/>
      <dgm:spPr/>
      <dgm:t>
        <a:bodyPr/>
        <a:lstStyle/>
        <a:p>
          <a:endParaRPr lang="en-US"/>
        </a:p>
      </dgm:t>
    </dgm:pt>
    <dgm:pt modelId="{508C1C25-465C-4C03-B902-7EFB6FF0B189}" type="sibTrans" cxnId="{CD8892B7-E5BD-4A1A-A73F-45354DD5B116}">
      <dgm:prSet/>
      <dgm:spPr/>
      <dgm:t>
        <a:bodyPr/>
        <a:lstStyle/>
        <a:p>
          <a:endParaRPr lang="en-US"/>
        </a:p>
      </dgm:t>
    </dgm:pt>
    <dgm:pt modelId="{898B7568-0903-4828-80F1-829F5C4557EA}" type="parTrans" cxnId="{CD8892B7-E5BD-4A1A-A73F-45354DD5B116}">
      <dgm:prSet/>
      <dgm:spPr/>
      <dgm:t>
        <a:bodyPr/>
        <a:lstStyle/>
        <a:p>
          <a:endParaRPr lang="en-US"/>
        </a:p>
      </dgm:t>
    </dgm:pt>
    <dgm:pt modelId="{E2F79F9F-E3F2-4B30-96BD-60C54626330D}" type="sibTrans" cxnId="{46C69D33-525C-400E-B02F-09B7483AFB3F}">
      <dgm:prSet/>
      <dgm:spPr/>
      <dgm:t>
        <a:bodyPr/>
        <a:lstStyle/>
        <a:p>
          <a:endParaRPr lang="en-US"/>
        </a:p>
      </dgm:t>
    </dgm:pt>
    <dgm:pt modelId="{9EE19C24-18CC-4E0E-B29B-BB151CC4E15F}" type="parTrans" cxnId="{46C69D33-525C-400E-B02F-09B7483AFB3F}">
      <dgm:prSet/>
      <dgm:spPr/>
      <dgm:t>
        <a:bodyPr/>
        <a:lstStyle/>
        <a:p>
          <a:endParaRPr lang="en-US"/>
        </a:p>
      </dgm:t>
    </dgm:pt>
    <dgm:pt modelId="{BC793CDC-C606-4640-947E-FF0DE1D28C8A}" type="sibTrans" cxnId="{D00EF402-A06B-4D45-BF93-8AAC5AC541A0}">
      <dgm:prSet/>
      <dgm:spPr/>
      <dgm:t>
        <a:bodyPr/>
        <a:lstStyle/>
        <a:p>
          <a:endParaRPr lang="en-US"/>
        </a:p>
      </dgm:t>
    </dgm:pt>
    <dgm:pt modelId="{1C7A8FF1-F6A9-4819-BF96-7F458392C2CD}" type="parTrans" cxnId="{D00EF402-A06B-4D45-BF93-8AAC5AC541A0}">
      <dgm:prSet/>
      <dgm:spPr/>
      <dgm:t>
        <a:bodyPr/>
        <a:lstStyle/>
        <a:p>
          <a:endParaRPr lang="en-US"/>
        </a:p>
      </dgm:t>
    </dgm:pt>
    <dgm:pt modelId="{CAFD71D4-78F4-4C41-896F-81F513EC717D}" type="sibTrans" cxnId="{20BBA3A0-45EA-4677-AEC5-7EDFE78511F4}">
      <dgm:prSet/>
      <dgm:spPr/>
      <dgm:t>
        <a:bodyPr/>
        <a:lstStyle/>
        <a:p>
          <a:endParaRPr lang="en-US"/>
        </a:p>
      </dgm:t>
    </dgm:pt>
    <dgm:pt modelId="{B8A759AE-CCC8-4E58-8B3C-0B46CA1F4EFA}" type="parTrans" cxnId="{20BBA3A0-45EA-4677-AEC5-7EDFE78511F4}">
      <dgm:prSet/>
      <dgm:spPr/>
      <dgm:t>
        <a:bodyPr/>
        <a:lstStyle/>
        <a:p>
          <a:endParaRPr lang="en-US"/>
        </a:p>
      </dgm:t>
    </dgm:pt>
    <dgm:pt modelId="{826A289F-D6CC-4F99-B814-9C367EFC1E8D}" type="sibTrans" cxnId="{6F5BE5DE-69D6-45EC-AA4F-89BEAFB14B76}">
      <dgm:prSet/>
      <dgm:spPr/>
      <dgm:t>
        <a:bodyPr/>
        <a:lstStyle/>
        <a:p>
          <a:endParaRPr lang="en-US"/>
        </a:p>
      </dgm:t>
    </dgm:pt>
    <dgm:pt modelId="{43EF115C-6C9A-45ED-A28D-6A2ECE7997D1}" type="parTrans" cxnId="{6F5BE5DE-69D6-45EC-AA4F-89BEAFB14B76}">
      <dgm:prSet/>
      <dgm:spPr/>
      <dgm:t>
        <a:bodyPr/>
        <a:lstStyle/>
        <a:p>
          <a:endParaRPr lang="en-US"/>
        </a:p>
      </dgm:t>
    </dgm:pt>
    <dgm:pt modelId="{FC334219-3FD3-4114-9EE7-8EDB9D41E7EF}">
      <dgm:prSet custT="1"/>
      <dgm:spPr/>
      <dgm:t>
        <a:bodyPr/>
        <a:lstStyle/>
        <a:p>
          <a:r>
            <a:rPr lang="en-US" sz="1400" dirty="0" smtClean="0"/>
            <a:t>Other  Established Standardized Tests</a:t>
          </a:r>
        </a:p>
        <a:p>
          <a:endParaRPr lang="en-US" sz="1400" baseline="0" dirty="0"/>
        </a:p>
      </dgm:t>
    </dgm:pt>
    <dgm:pt modelId="{6F901527-AA14-468C-ADF8-E741C8CBF1E0}" type="parTrans" cxnId="{BE34E543-78E1-4A68-A84F-C574394DF167}">
      <dgm:prSet/>
      <dgm:spPr/>
      <dgm:t>
        <a:bodyPr/>
        <a:lstStyle/>
        <a:p>
          <a:endParaRPr lang="en-US"/>
        </a:p>
      </dgm:t>
    </dgm:pt>
    <dgm:pt modelId="{061CB0DB-72E8-4D7D-A303-24F8F2A01ED0}" type="sibTrans" cxnId="{BE34E543-78E1-4A68-A84F-C574394DF167}">
      <dgm:prSet/>
      <dgm:spPr/>
      <dgm:t>
        <a:bodyPr/>
        <a:lstStyle/>
        <a:p>
          <a:endParaRPr lang="en-US"/>
        </a:p>
      </dgm:t>
    </dgm:pt>
    <dgm:pt modelId="{61562E64-3C72-4193-980C-47CE7584DFAE}">
      <dgm:prSet/>
      <dgm:spPr/>
      <dgm:t>
        <a:bodyPr/>
        <a:lstStyle/>
        <a:p>
          <a:r>
            <a:rPr lang="en-US" dirty="0" smtClean="0"/>
            <a:t>AP</a:t>
          </a:r>
          <a:endParaRPr lang="en-US" dirty="0"/>
        </a:p>
      </dgm:t>
    </dgm:pt>
    <dgm:pt modelId="{4EFDC0A6-2833-406A-988B-BEB9B0C28E45}" type="parTrans" cxnId="{4F92751D-6F8E-4503-A165-0B571A0D2AC7}">
      <dgm:prSet/>
      <dgm:spPr/>
      <dgm:t>
        <a:bodyPr/>
        <a:lstStyle/>
        <a:p>
          <a:endParaRPr lang="en-US"/>
        </a:p>
      </dgm:t>
    </dgm:pt>
    <dgm:pt modelId="{6C52499F-65E7-4D26-9FB7-739C45DA2CB1}" type="sibTrans" cxnId="{4F92751D-6F8E-4503-A165-0B571A0D2AC7}">
      <dgm:prSet/>
      <dgm:spPr/>
      <dgm:t>
        <a:bodyPr/>
        <a:lstStyle/>
        <a:p>
          <a:endParaRPr lang="en-US"/>
        </a:p>
      </dgm:t>
    </dgm:pt>
    <dgm:pt modelId="{48A0472C-E15D-4FE9-BB85-6D1D78ACF35E}">
      <dgm:prSet/>
      <dgm:spPr/>
      <dgm:t>
        <a:bodyPr/>
        <a:lstStyle/>
        <a:p>
          <a:r>
            <a:rPr lang="en-US" dirty="0" smtClean="0"/>
            <a:t>IB</a:t>
          </a:r>
          <a:endParaRPr lang="en-US" dirty="0"/>
        </a:p>
      </dgm:t>
    </dgm:pt>
    <dgm:pt modelId="{79A644E2-5420-4345-9557-AAFB2734D82C}" type="parTrans" cxnId="{7483CCF8-C291-4224-9A6A-9D27B363CDC7}">
      <dgm:prSet/>
      <dgm:spPr/>
      <dgm:t>
        <a:bodyPr/>
        <a:lstStyle/>
        <a:p>
          <a:endParaRPr lang="en-US"/>
        </a:p>
      </dgm:t>
    </dgm:pt>
    <dgm:pt modelId="{5D25B2D1-853B-4967-AC5F-6F1E553DB2F3}" type="sibTrans" cxnId="{7483CCF8-C291-4224-9A6A-9D27B363CDC7}">
      <dgm:prSet/>
      <dgm:spPr/>
      <dgm:t>
        <a:bodyPr/>
        <a:lstStyle/>
        <a:p>
          <a:endParaRPr lang="en-US"/>
        </a:p>
      </dgm:t>
    </dgm:pt>
    <dgm:pt modelId="{638DBB5E-07AF-4344-B021-221D0DD3B7C9}">
      <dgm:prSet/>
      <dgm:spPr/>
      <dgm:t>
        <a:bodyPr/>
        <a:lstStyle/>
        <a:p>
          <a:r>
            <a:rPr lang="en-US" dirty="0" smtClean="0"/>
            <a:t>AICE</a:t>
          </a:r>
          <a:endParaRPr lang="en-US" dirty="0"/>
        </a:p>
      </dgm:t>
    </dgm:pt>
    <dgm:pt modelId="{23B50C08-2B9A-463F-A3F9-34DD66779240}" type="parTrans" cxnId="{BA38ED99-1D3C-48F2-8476-D8E543B04CDB}">
      <dgm:prSet/>
      <dgm:spPr/>
      <dgm:t>
        <a:bodyPr/>
        <a:lstStyle/>
        <a:p>
          <a:endParaRPr lang="en-US"/>
        </a:p>
      </dgm:t>
    </dgm:pt>
    <dgm:pt modelId="{0E42BF82-F3E6-413C-85AA-2D84B057D034}" type="sibTrans" cxnId="{BA38ED99-1D3C-48F2-8476-D8E543B04CDB}">
      <dgm:prSet/>
      <dgm:spPr/>
      <dgm:t>
        <a:bodyPr/>
        <a:lstStyle/>
        <a:p>
          <a:endParaRPr lang="en-US"/>
        </a:p>
      </dgm:t>
    </dgm:pt>
    <dgm:pt modelId="{CEDACA8D-FA4F-4FD8-B775-AD20888AAA23}">
      <dgm:prSet/>
      <dgm:spPr/>
      <dgm:t>
        <a:bodyPr/>
        <a:lstStyle/>
        <a:p>
          <a:r>
            <a:rPr lang="en-US" dirty="0" smtClean="0"/>
            <a:t>Industry Certification</a:t>
          </a:r>
          <a:endParaRPr lang="en-US" dirty="0"/>
        </a:p>
      </dgm:t>
    </dgm:pt>
    <dgm:pt modelId="{C217B3CF-46B8-4D23-91CB-061F40ED80D5}" type="parTrans" cxnId="{0D97202F-CEF7-4FE4-A94A-DE0482625551}">
      <dgm:prSet/>
      <dgm:spPr/>
      <dgm:t>
        <a:bodyPr/>
        <a:lstStyle/>
        <a:p>
          <a:endParaRPr lang="en-US"/>
        </a:p>
      </dgm:t>
    </dgm:pt>
    <dgm:pt modelId="{57F71B10-D00F-47AF-B228-331F60582269}" type="sibTrans" cxnId="{0D97202F-CEF7-4FE4-A94A-DE0482625551}">
      <dgm:prSet/>
      <dgm:spPr/>
      <dgm:t>
        <a:bodyPr/>
        <a:lstStyle/>
        <a:p>
          <a:endParaRPr lang="en-US"/>
        </a:p>
      </dgm:t>
    </dgm:pt>
    <dgm:pt modelId="{330B7B03-F5DF-44AA-93EE-F8076D8DE3F2}" type="pres">
      <dgm:prSet presAssocID="{9F8B65AD-38C7-49C1-92E6-0A148DF2F12B}" presName="theList" presStyleCnt="0">
        <dgm:presLayoutVars>
          <dgm:dir/>
          <dgm:animLvl val="lvl"/>
          <dgm:resizeHandles val="exact"/>
        </dgm:presLayoutVars>
      </dgm:prSet>
      <dgm:spPr/>
      <dgm:t>
        <a:bodyPr/>
        <a:lstStyle/>
        <a:p>
          <a:endParaRPr lang="en-US"/>
        </a:p>
      </dgm:t>
    </dgm:pt>
    <dgm:pt modelId="{CAF80ABE-78AF-4738-AFEC-40E45882B9A7}" type="pres">
      <dgm:prSet presAssocID="{522088D2-175A-4018-9D4C-B895E22CECE5}" presName="compNode" presStyleCnt="0"/>
      <dgm:spPr/>
    </dgm:pt>
    <dgm:pt modelId="{E49DC189-F8F9-4200-840D-4BE1208F1D17}" type="pres">
      <dgm:prSet presAssocID="{522088D2-175A-4018-9D4C-B895E22CECE5}" presName="aNode" presStyleLbl="bgShp" presStyleIdx="0" presStyleCnt="5"/>
      <dgm:spPr/>
      <dgm:t>
        <a:bodyPr/>
        <a:lstStyle/>
        <a:p>
          <a:endParaRPr lang="en-US"/>
        </a:p>
      </dgm:t>
    </dgm:pt>
    <dgm:pt modelId="{282927CC-C232-4DA0-9A28-334115B81FE9}" type="pres">
      <dgm:prSet presAssocID="{522088D2-175A-4018-9D4C-B895E22CECE5}" presName="textNode" presStyleLbl="bgShp" presStyleIdx="0" presStyleCnt="5"/>
      <dgm:spPr/>
      <dgm:t>
        <a:bodyPr/>
        <a:lstStyle/>
        <a:p>
          <a:endParaRPr lang="en-US"/>
        </a:p>
      </dgm:t>
    </dgm:pt>
    <dgm:pt modelId="{148CD6E9-ED3D-45B6-93E1-1BF798CAC3FA}" type="pres">
      <dgm:prSet presAssocID="{522088D2-175A-4018-9D4C-B895E22CECE5}" presName="compChildNode" presStyleCnt="0"/>
      <dgm:spPr/>
    </dgm:pt>
    <dgm:pt modelId="{A8FD935D-2E24-4856-B2EE-10A303574BD9}" type="pres">
      <dgm:prSet presAssocID="{522088D2-175A-4018-9D4C-B895E22CECE5}" presName="theInnerList" presStyleCnt="0"/>
      <dgm:spPr/>
    </dgm:pt>
    <dgm:pt modelId="{0A8D2EB8-C936-42A3-A345-173AF9262C5F}" type="pres">
      <dgm:prSet presAssocID="{5CB899A5-603A-49F5-B6A8-2994EF99B093}" presName="childNode" presStyleLbl="node1" presStyleIdx="0" presStyleCnt="24">
        <dgm:presLayoutVars>
          <dgm:bulletEnabled val="1"/>
        </dgm:presLayoutVars>
      </dgm:prSet>
      <dgm:spPr/>
      <dgm:t>
        <a:bodyPr/>
        <a:lstStyle/>
        <a:p>
          <a:endParaRPr lang="en-US"/>
        </a:p>
      </dgm:t>
    </dgm:pt>
    <dgm:pt modelId="{D67BF4B7-D612-4D7B-8EE3-ED9C072D64C9}" type="pres">
      <dgm:prSet presAssocID="{5CB899A5-603A-49F5-B6A8-2994EF99B093}" presName="aSpace2" presStyleCnt="0"/>
      <dgm:spPr/>
    </dgm:pt>
    <dgm:pt modelId="{C581BA5D-66EF-4B42-BD2F-4BA5AA2B3855}" type="pres">
      <dgm:prSet presAssocID="{14F9192A-335E-4F8E-99E7-A710D8CB4576}" presName="childNode" presStyleLbl="node1" presStyleIdx="1" presStyleCnt="24">
        <dgm:presLayoutVars>
          <dgm:bulletEnabled val="1"/>
        </dgm:presLayoutVars>
      </dgm:prSet>
      <dgm:spPr/>
      <dgm:t>
        <a:bodyPr/>
        <a:lstStyle/>
        <a:p>
          <a:endParaRPr lang="en-US"/>
        </a:p>
      </dgm:t>
    </dgm:pt>
    <dgm:pt modelId="{F9574B96-0EA5-456B-8899-008768E00A9D}" type="pres">
      <dgm:prSet presAssocID="{14F9192A-335E-4F8E-99E7-A710D8CB4576}" presName="aSpace2" presStyleCnt="0"/>
      <dgm:spPr/>
    </dgm:pt>
    <dgm:pt modelId="{CA021110-CC52-4AB0-8D66-8E98ED993F06}" type="pres">
      <dgm:prSet presAssocID="{B20D4A91-680C-42E1-8CE6-3D5CBFC2B09A}" presName="childNode" presStyleLbl="node1" presStyleIdx="2" presStyleCnt="24">
        <dgm:presLayoutVars>
          <dgm:bulletEnabled val="1"/>
        </dgm:presLayoutVars>
      </dgm:prSet>
      <dgm:spPr/>
      <dgm:t>
        <a:bodyPr/>
        <a:lstStyle/>
        <a:p>
          <a:endParaRPr lang="en-US"/>
        </a:p>
      </dgm:t>
    </dgm:pt>
    <dgm:pt modelId="{173C6D3C-F700-4C13-9D8D-8981E8401CFA}" type="pres">
      <dgm:prSet presAssocID="{522088D2-175A-4018-9D4C-B895E22CECE5}" presName="aSpace" presStyleCnt="0"/>
      <dgm:spPr/>
    </dgm:pt>
    <dgm:pt modelId="{5489375D-EC0D-4EA4-8A29-16339553E37D}" type="pres">
      <dgm:prSet presAssocID="{D1D4A642-ECD4-4292-AE37-FBCE38308158}" presName="compNode" presStyleCnt="0"/>
      <dgm:spPr/>
    </dgm:pt>
    <dgm:pt modelId="{AF99003D-EDD4-4F22-AD30-DB80F29124E0}" type="pres">
      <dgm:prSet presAssocID="{D1D4A642-ECD4-4292-AE37-FBCE38308158}" presName="aNode" presStyleLbl="bgShp" presStyleIdx="1" presStyleCnt="5"/>
      <dgm:spPr/>
      <dgm:t>
        <a:bodyPr/>
        <a:lstStyle/>
        <a:p>
          <a:endParaRPr lang="en-US"/>
        </a:p>
      </dgm:t>
    </dgm:pt>
    <dgm:pt modelId="{D249D907-2491-414D-BADD-41FA7F256917}" type="pres">
      <dgm:prSet presAssocID="{D1D4A642-ECD4-4292-AE37-FBCE38308158}" presName="textNode" presStyleLbl="bgShp" presStyleIdx="1" presStyleCnt="5"/>
      <dgm:spPr/>
      <dgm:t>
        <a:bodyPr/>
        <a:lstStyle/>
        <a:p>
          <a:endParaRPr lang="en-US"/>
        </a:p>
      </dgm:t>
    </dgm:pt>
    <dgm:pt modelId="{2AAE8CAF-A589-4B29-9C4A-32C10491837F}" type="pres">
      <dgm:prSet presAssocID="{D1D4A642-ECD4-4292-AE37-FBCE38308158}" presName="compChildNode" presStyleCnt="0"/>
      <dgm:spPr/>
    </dgm:pt>
    <dgm:pt modelId="{84A6B331-DF5D-43BF-BF71-71FF7540604C}" type="pres">
      <dgm:prSet presAssocID="{D1D4A642-ECD4-4292-AE37-FBCE38308158}" presName="theInnerList" presStyleCnt="0"/>
      <dgm:spPr/>
    </dgm:pt>
    <dgm:pt modelId="{A28122C8-609A-4E26-9183-02472FD527E5}" type="pres">
      <dgm:prSet presAssocID="{E61F2719-E0CF-46BF-A448-717AA8FCBE28}" presName="childNode" presStyleLbl="node1" presStyleIdx="3" presStyleCnt="24">
        <dgm:presLayoutVars>
          <dgm:bulletEnabled val="1"/>
        </dgm:presLayoutVars>
      </dgm:prSet>
      <dgm:spPr/>
      <dgm:t>
        <a:bodyPr/>
        <a:lstStyle/>
        <a:p>
          <a:endParaRPr lang="en-US"/>
        </a:p>
      </dgm:t>
    </dgm:pt>
    <dgm:pt modelId="{A196F0B8-782C-4F3C-8FD6-3D28708E98E2}" type="pres">
      <dgm:prSet presAssocID="{E61F2719-E0CF-46BF-A448-717AA8FCBE28}" presName="aSpace2" presStyleCnt="0"/>
      <dgm:spPr/>
    </dgm:pt>
    <dgm:pt modelId="{7E83AE33-A49E-4363-9F1B-AA609B6593F3}" type="pres">
      <dgm:prSet presAssocID="{8D0FE494-7817-4412-AC88-AB593B554BDB}" presName="childNode" presStyleLbl="node1" presStyleIdx="4" presStyleCnt="24">
        <dgm:presLayoutVars>
          <dgm:bulletEnabled val="1"/>
        </dgm:presLayoutVars>
      </dgm:prSet>
      <dgm:spPr/>
      <dgm:t>
        <a:bodyPr/>
        <a:lstStyle/>
        <a:p>
          <a:endParaRPr lang="en-US"/>
        </a:p>
      </dgm:t>
    </dgm:pt>
    <dgm:pt modelId="{8CBFBCDA-FB1F-4FD4-9414-5C1C11364A2F}" type="pres">
      <dgm:prSet presAssocID="{8D0FE494-7817-4412-AC88-AB593B554BDB}" presName="aSpace2" presStyleCnt="0"/>
      <dgm:spPr/>
    </dgm:pt>
    <dgm:pt modelId="{57060AD8-ACF2-4008-B63C-D4DCF3E27268}" type="pres">
      <dgm:prSet presAssocID="{8C263AB0-616D-4633-9313-A10B2D85851A}" presName="childNode" presStyleLbl="node1" presStyleIdx="5" presStyleCnt="24">
        <dgm:presLayoutVars>
          <dgm:bulletEnabled val="1"/>
        </dgm:presLayoutVars>
      </dgm:prSet>
      <dgm:spPr/>
      <dgm:t>
        <a:bodyPr/>
        <a:lstStyle/>
        <a:p>
          <a:endParaRPr lang="en-US"/>
        </a:p>
      </dgm:t>
    </dgm:pt>
    <dgm:pt modelId="{532E3730-0E50-45A8-8F9B-B068EE7EA7BA}" type="pres">
      <dgm:prSet presAssocID="{8C263AB0-616D-4633-9313-A10B2D85851A}" presName="aSpace2" presStyleCnt="0"/>
      <dgm:spPr/>
    </dgm:pt>
    <dgm:pt modelId="{DD407CFF-97C0-4092-99C4-BF4733B2BC8A}" type="pres">
      <dgm:prSet presAssocID="{DEE1B47D-F5B0-4ECB-A74B-FC2369611516}" presName="childNode" presStyleLbl="node1" presStyleIdx="6" presStyleCnt="24">
        <dgm:presLayoutVars>
          <dgm:bulletEnabled val="1"/>
        </dgm:presLayoutVars>
      </dgm:prSet>
      <dgm:spPr/>
      <dgm:t>
        <a:bodyPr/>
        <a:lstStyle/>
        <a:p>
          <a:endParaRPr lang="en-US"/>
        </a:p>
      </dgm:t>
    </dgm:pt>
    <dgm:pt modelId="{36971ED7-61C2-4CCA-9B92-4FCE62826C6D}" type="pres">
      <dgm:prSet presAssocID="{DEE1B47D-F5B0-4ECB-A74B-FC2369611516}" presName="aSpace2" presStyleCnt="0"/>
      <dgm:spPr/>
    </dgm:pt>
    <dgm:pt modelId="{80F72A9C-BB24-4808-AE69-13FEB3853AAB}" type="pres">
      <dgm:prSet presAssocID="{A35E5F1C-E1A1-4725-ACF8-AFFE81E86E86}" presName="childNode" presStyleLbl="node1" presStyleIdx="7" presStyleCnt="24">
        <dgm:presLayoutVars>
          <dgm:bulletEnabled val="1"/>
        </dgm:presLayoutVars>
      </dgm:prSet>
      <dgm:spPr/>
      <dgm:t>
        <a:bodyPr/>
        <a:lstStyle/>
        <a:p>
          <a:endParaRPr lang="en-US"/>
        </a:p>
      </dgm:t>
    </dgm:pt>
    <dgm:pt modelId="{F125D92D-EA8A-4087-BADC-E01D7315BE66}" type="pres">
      <dgm:prSet presAssocID="{A35E5F1C-E1A1-4725-ACF8-AFFE81E86E86}" presName="aSpace2" presStyleCnt="0"/>
      <dgm:spPr/>
    </dgm:pt>
    <dgm:pt modelId="{82E27C6F-1FD9-4662-A89C-C628706CB15F}" type="pres">
      <dgm:prSet presAssocID="{DFE525B5-E36E-47BB-8AF8-BB0692E54D2F}" presName="childNode" presStyleLbl="node1" presStyleIdx="8" presStyleCnt="24">
        <dgm:presLayoutVars>
          <dgm:bulletEnabled val="1"/>
        </dgm:presLayoutVars>
      </dgm:prSet>
      <dgm:spPr/>
      <dgm:t>
        <a:bodyPr/>
        <a:lstStyle/>
        <a:p>
          <a:endParaRPr lang="en-US"/>
        </a:p>
      </dgm:t>
    </dgm:pt>
    <dgm:pt modelId="{F95E6C4B-46DF-485F-AC0F-658BE91B6118}" type="pres">
      <dgm:prSet presAssocID="{D1D4A642-ECD4-4292-AE37-FBCE38308158}" presName="aSpace" presStyleCnt="0"/>
      <dgm:spPr/>
    </dgm:pt>
    <dgm:pt modelId="{09BBC895-A348-497D-A3FF-119B074CB4EA}" type="pres">
      <dgm:prSet presAssocID="{FC334219-3FD3-4114-9EE7-8EDB9D41E7EF}" presName="compNode" presStyleCnt="0"/>
      <dgm:spPr/>
    </dgm:pt>
    <dgm:pt modelId="{65D306AA-0C9B-4EC9-99EB-81221583463D}" type="pres">
      <dgm:prSet presAssocID="{FC334219-3FD3-4114-9EE7-8EDB9D41E7EF}" presName="aNode" presStyleLbl="bgShp" presStyleIdx="2" presStyleCnt="5"/>
      <dgm:spPr/>
      <dgm:t>
        <a:bodyPr/>
        <a:lstStyle/>
        <a:p>
          <a:endParaRPr lang="en-US"/>
        </a:p>
      </dgm:t>
    </dgm:pt>
    <dgm:pt modelId="{61AA70E4-79E3-4234-B4CE-7FE1EC0196FC}" type="pres">
      <dgm:prSet presAssocID="{FC334219-3FD3-4114-9EE7-8EDB9D41E7EF}" presName="textNode" presStyleLbl="bgShp" presStyleIdx="2" presStyleCnt="5"/>
      <dgm:spPr/>
      <dgm:t>
        <a:bodyPr/>
        <a:lstStyle/>
        <a:p>
          <a:endParaRPr lang="en-US"/>
        </a:p>
      </dgm:t>
    </dgm:pt>
    <dgm:pt modelId="{56C35B38-4500-4C5E-BA26-5006874989BC}" type="pres">
      <dgm:prSet presAssocID="{FC334219-3FD3-4114-9EE7-8EDB9D41E7EF}" presName="compChildNode" presStyleCnt="0"/>
      <dgm:spPr/>
    </dgm:pt>
    <dgm:pt modelId="{9F27FA40-8126-4C5A-8A43-EFABC942CAAC}" type="pres">
      <dgm:prSet presAssocID="{FC334219-3FD3-4114-9EE7-8EDB9D41E7EF}" presName="theInnerList" presStyleCnt="0"/>
      <dgm:spPr/>
    </dgm:pt>
    <dgm:pt modelId="{5BD76556-2826-4EB9-B9B2-9305AB0293BB}" type="pres">
      <dgm:prSet presAssocID="{61562E64-3C72-4193-980C-47CE7584DFAE}" presName="childNode" presStyleLbl="node1" presStyleIdx="9" presStyleCnt="24">
        <dgm:presLayoutVars>
          <dgm:bulletEnabled val="1"/>
        </dgm:presLayoutVars>
      </dgm:prSet>
      <dgm:spPr/>
      <dgm:t>
        <a:bodyPr/>
        <a:lstStyle/>
        <a:p>
          <a:endParaRPr lang="en-US"/>
        </a:p>
      </dgm:t>
    </dgm:pt>
    <dgm:pt modelId="{A68C6B21-3F09-467F-BEF9-B0B10E46EDF4}" type="pres">
      <dgm:prSet presAssocID="{61562E64-3C72-4193-980C-47CE7584DFAE}" presName="aSpace2" presStyleCnt="0"/>
      <dgm:spPr/>
    </dgm:pt>
    <dgm:pt modelId="{1C3F3F39-CB55-460A-AD2C-977516D9DE95}" type="pres">
      <dgm:prSet presAssocID="{48A0472C-E15D-4FE9-BB85-6D1D78ACF35E}" presName="childNode" presStyleLbl="node1" presStyleIdx="10" presStyleCnt="24">
        <dgm:presLayoutVars>
          <dgm:bulletEnabled val="1"/>
        </dgm:presLayoutVars>
      </dgm:prSet>
      <dgm:spPr/>
      <dgm:t>
        <a:bodyPr/>
        <a:lstStyle/>
        <a:p>
          <a:endParaRPr lang="en-US"/>
        </a:p>
      </dgm:t>
    </dgm:pt>
    <dgm:pt modelId="{21F8F1A7-01B6-48DE-98CB-D3F2F10B887A}" type="pres">
      <dgm:prSet presAssocID="{48A0472C-E15D-4FE9-BB85-6D1D78ACF35E}" presName="aSpace2" presStyleCnt="0"/>
      <dgm:spPr/>
    </dgm:pt>
    <dgm:pt modelId="{23F0814E-7C83-472A-A391-EE124CFC3FF8}" type="pres">
      <dgm:prSet presAssocID="{638DBB5E-07AF-4344-B021-221D0DD3B7C9}" presName="childNode" presStyleLbl="node1" presStyleIdx="11" presStyleCnt="24">
        <dgm:presLayoutVars>
          <dgm:bulletEnabled val="1"/>
        </dgm:presLayoutVars>
      </dgm:prSet>
      <dgm:spPr/>
      <dgm:t>
        <a:bodyPr/>
        <a:lstStyle/>
        <a:p>
          <a:endParaRPr lang="en-US"/>
        </a:p>
      </dgm:t>
    </dgm:pt>
    <dgm:pt modelId="{157662EE-D78E-43D2-AF58-4A290CEBB138}" type="pres">
      <dgm:prSet presAssocID="{638DBB5E-07AF-4344-B021-221D0DD3B7C9}" presName="aSpace2" presStyleCnt="0"/>
      <dgm:spPr/>
    </dgm:pt>
    <dgm:pt modelId="{72E80E51-4DD6-406E-A707-BBD28EF81B5C}" type="pres">
      <dgm:prSet presAssocID="{CEDACA8D-FA4F-4FD8-B775-AD20888AAA23}" presName="childNode" presStyleLbl="node1" presStyleIdx="12" presStyleCnt="24">
        <dgm:presLayoutVars>
          <dgm:bulletEnabled val="1"/>
        </dgm:presLayoutVars>
      </dgm:prSet>
      <dgm:spPr/>
      <dgm:t>
        <a:bodyPr/>
        <a:lstStyle/>
        <a:p>
          <a:endParaRPr lang="en-US"/>
        </a:p>
      </dgm:t>
    </dgm:pt>
    <dgm:pt modelId="{B1FB5C9B-C583-4437-A0BD-2BD7828DB9A1}" type="pres">
      <dgm:prSet presAssocID="{FC334219-3FD3-4114-9EE7-8EDB9D41E7EF}" presName="aSpace" presStyleCnt="0"/>
      <dgm:spPr/>
    </dgm:pt>
    <dgm:pt modelId="{20B0C680-9915-4A4B-B94E-0ABBA5ACA130}" type="pres">
      <dgm:prSet presAssocID="{3443D88D-6ACC-4DB6-B2E9-42E96D0F2E45}" presName="compNode" presStyleCnt="0"/>
      <dgm:spPr/>
    </dgm:pt>
    <dgm:pt modelId="{7A3DC687-F3D6-456D-9BF6-C6731C615449}" type="pres">
      <dgm:prSet presAssocID="{3443D88D-6ACC-4DB6-B2E9-42E96D0F2E45}" presName="aNode" presStyleLbl="bgShp" presStyleIdx="3" presStyleCnt="5"/>
      <dgm:spPr/>
      <dgm:t>
        <a:bodyPr/>
        <a:lstStyle/>
        <a:p>
          <a:endParaRPr lang="en-US"/>
        </a:p>
      </dgm:t>
    </dgm:pt>
    <dgm:pt modelId="{E088F856-EF2C-438E-9810-5B48994496B0}" type="pres">
      <dgm:prSet presAssocID="{3443D88D-6ACC-4DB6-B2E9-42E96D0F2E45}" presName="textNode" presStyleLbl="bgShp" presStyleIdx="3" presStyleCnt="5"/>
      <dgm:spPr/>
      <dgm:t>
        <a:bodyPr/>
        <a:lstStyle/>
        <a:p>
          <a:endParaRPr lang="en-US"/>
        </a:p>
      </dgm:t>
    </dgm:pt>
    <dgm:pt modelId="{15CD628F-58F1-4996-812C-D2ADFA9C3EC1}" type="pres">
      <dgm:prSet presAssocID="{3443D88D-6ACC-4DB6-B2E9-42E96D0F2E45}" presName="compChildNode" presStyleCnt="0"/>
      <dgm:spPr/>
    </dgm:pt>
    <dgm:pt modelId="{2CBB7B87-79F6-4A4C-A994-9B67D88F5015}" type="pres">
      <dgm:prSet presAssocID="{3443D88D-6ACC-4DB6-B2E9-42E96D0F2E45}" presName="theInnerList" presStyleCnt="0"/>
      <dgm:spPr/>
    </dgm:pt>
    <dgm:pt modelId="{79D835BA-8D90-46BE-8A43-ED7C53AEE20C}" type="pres">
      <dgm:prSet presAssocID="{D09977D8-0DBE-492B-9D07-D3FFAB797FA2}" presName="childNode" presStyleLbl="node1" presStyleIdx="13" presStyleCnt="24">
        <dgm:presLayoutVars>
          <dgm:bulletEnabled val="1"/>
        </dgm:presLayoutVars>
      </dgm:prSet>
      <dgm:spPr/>
      <dgm:t>
        <a:bodyPr/>
        <a:lstStyle/>
        <a:p>
          <a:endParaRPr lang="en-US"/>
        </a:p>
      </dgm:t>
    </dgm:pt>
    <dgm:pt modelId="{625FAFBC-31FD-4F64-870C-A35CD633429D}" type="pres">
      <dgm:prSet presAssocID="{D09977D8-0DBE-492B-9D07-D3FFAB797FA2}" presName="aSpace2" presStyleCnt="0"/>
      <dgm:spPr/>
    </dgm:pt>
    <dgm:pt modelId="{C9F376F7-3C16-4201-8A2D-D7497AB24AC0}" type="pres">
      <dgm:prSet presAssocID="{380A724D-4253-4226-95BB-1F5D38D5B80B}" presName="childNode" presStyleLbl="node1" presStyleIdx="14" presStyleCnt="24">
        <dgm:presLayoutVars>
          <dgm:bulletEnabled val="1"/>
        </dgm:presLayoutVars>
      </dgm:prSet>
      <dgm:spPr/>
      <dgm:t>
        <a:bodyPr/>
        <a:lstStyle/>
        <a:p>
          <a:endParaRPr lang="en-US"/>
        </a:p>
      </dgm:t>
    </dgm:pt>
    <dgm:pt modelId="{F4646D2B-F2EF-4A11-B004-1296DB98A369}" type="pres">
      <dgm:prSet presAssocID="{380A724D-4253-4226-95BB-1F5D38D5B80B}" presName="aSpace2" presStyleCnt="0"/>
      <dgm:spPr/>
    </dgm:pt>
    <dgm:pt modelId="{25C9FEE3-5DC6-41E2-8960-7EA9F96BF42B}" type="pres">
      <dgm:prSet presAssocID="{9CA5AEEA-5F5D-4FBB-BB57-ADEA1DD5972D}" presName="childNode" presStyleLbl="node1" presStyleIdx="15" presStyleCnt="24">
        <dgm:presLayoutVars>
          <dgm:bulletEnabled val="1"/>
        </dgm:presLayoutVars>
      </dgm:prSet>
      <dgm:spPr/>
      <dgm:t>
        <a:bodyPr/>
        <a:lstStyle/>
        <a:p>
          <a:endParaRPr lang="en-US"/>
        </a:p>
      </dgm:t>
    </dgm:pt>
    <dgm:pt modelId="{E391FC83-A6D6-4806-BA36-9A43861B78F7}" type="pres">
      <dgm:prSet presAssocID="{9CA5AEEA-5F5D-4FBB-BB57-ADEA1DD5972D}" presName="aSpace2" presStyleCnt="0"/>
      <dgm:spPr/>
    </dgm:pt>
    <dgm:pt modelId="{86E6E06A-35D3-4619-99A6-8917A264CF96}" type="pres">
      <dgm:prSet presAssocID="{5EB0F2AD-163B-4196-BFB7-5AD7EDDE0304}" presName="childNode" presStyleLbl="node1" presStyleIdx="16" presStyleCnt="24">
        <dgm:presLayoutVars>
          <dgm:bulletEnabled val="1"/>
        </dgm:presLayoutVars>
      </dgm:prSet>
      <dgm:spPr/>
      <dgm:t>
        <a:bodyPr/>
        <a:lstStyle/>
        <a:p>
          <a:endParaRPr lang="en-US"/>
        </a:p>
      </dgm:t>
    </dgm:pt>
    <dgm:pt modelId="{A162CCAE-A515-4F82-8B2C-4E6DA33B2524}" type="pres">
      <dgm:prSet presAssocID="{5EB0F2AD-163B-4196-BFB7-5AD7EDDE0304}" presName="aSpace2" presStyleCnt="0"/>
      <dgm:spPr/>
    </dgm:pt>
    <dgm:pt modelId="{61F64A84-9C5E-4D79-A459-500052500BAA}" type="pres">
      <dgm:prSet presAssocID="{337800AD-0919-43F5-8439-783199C0F67D}" presName="childNode" presStyleLbl="node1" presStyleIdx="17" presStyleCnt="24">
        <dgm:presLayoutVars>
          <dgm:bulletEnabled val="1"/>
        </dgm:presLayoutVars>
      </dgm:prSet>
      <dgm:spPr/>
      <dgm:t>
        <a:bodyPr/>
        <a:lstStyle/>
        <a:p>
          <a:endParaRPr lang="en-US"/>
        </a:p>
      </dgm:t>
    </dgm:pt>
    <dgm:pt modelId="{762404B0-E4DE-4DC4-BFF1-76A78DEAE2AB}" type="pres">
      <dgm:prSet presAssocID="{3443D88D-6ACC-4DB6-B2E9-42E96D0F2E45}" presName="aSpace" presStyleCnt="0"/>
      <dgm:spPr/>
    </dgm:pt>
    <dgm:pt modelId="{3B196776-0ABA-43BA-87A8-DC9A6955DF01}" type="pres">
      <dgm:prSet presAssocID="{375DA55B-942A-47D9-A6C2-4E7C3EBB0D45}" presName="compNode" presStyleCnt="0"/>
      <dgm:spPr/>
    </dgm:pt>
    <dgm:pt modelId="{F4ABA38D-5163-4339-8E69-DE18318AC3E7}" type="pres">
      <dgm:prSet presAssocID="{375DA55B-942A-47D9-A6C2-4E7C3EBB0D45}" presName="aNode" presStyleLbl="bgShp" presStyleIdx="4" presStyleCnt="5"/>
      <dgm:spPr/>
      <dgm:t>
        <a:bodyPr/>
        <a:lstStyle/>
        <a:p>
          <a:endParaRPr lang="en-US"/>
        </a:p>
      </dgm:t>
    </dgm:pt>
    <dgm:pt modelId="{5661C25F-FC34-4C19-B66D-76FC47725185}" type="pres">
      <dgm:prSet presAssocID="{375DA55B-942A-47D9-A6C2-4E7C3EBB0D45}" presName="textNode" presStyleLbl="bgShp" presStyleIdx="4" presStyleCnt="5"/>
      <dgm:spPr/>
      <dgm:t>
        <a:bodyPr/>
        <a:lstStyle/>
        <a:p>
          <a:endParaRPr lang="en-US"/>
        </a:p>
      </dgm:t>
    </dgm:pt>
    <dgm:pt modelId="{F3E3EAC1-47C8-4B9E-A895-183293DCFC6C}" type="pres">
      <dgm:prSet presAssocID="{375DA55B-942A-47D9-A6C2-4E7C3EBB0D45}" presName="compChildNode" presStyleCnt="0"/>
      <dgm:spPr/>
    </dgm:pt>
    <dgm:pt modelId="{98C739F8-42D9-47BB-9DB1-F77F5B1137D8}" type="pres">
      <dgm:prSet presAssocID="{375DA55B-942A-47D9-A6C2-4E7C3EBB0D45}" presName="theInnerList" presStyleCnt="0"/>
      <dgm:spPr/>
    </dgm:pt>
    <dgm:pt modelId="{5A43744A-2F6C-4001-A2A7-5C34F3FD7D44}" type="pres">
      <dgm:prSet presAssocID="{C2641BF9-5B0E-4D1B-88C8-88F6E5BD3A66}" presName="childNode" presStyleLbl="node1" presStyleIdx="18" presStyleCnt="24" custScaleX="113763">
        <dgm:presLayoutVars>
          <dgm:bulletEnabled val="1"/>
        </dgm:presLayoutVars>
      </dgm:prSet>
      <dgm:spPr/>
      <dgm:t>
        <a:bodyPr/>
        <a:lstStyle/>
        <a:p>
          <a:endParaRPr lang="en-US"/>
        </a:p>
      </dgm:t>
    </dgm:pt>
    <dgm:pt modelId="{53D7CDEF-4C8A-46E8-AA0B-584A4B906B9B}" type="pres">
      <dgm:prSet presAssocID="{C2641BF9-5B0E-4D1B-88C8-88F6E5BD3A66}" presName="aSpace2" presStyleCnt="0"/>
      <dgm:spPr/>
    </dgm:pt>
    <dgm:pt modelId="{635D9060-3C24-4184-8101-CECF25A0B00A}" type="pres">
      <dgm:prSet presAssocID="{D1D908AA-6015-41FF-B7C7-070E173C1D1D}" presName="childNode" presStyleLbl="node1" presStyleIdx="19" presStyleCnt="24">
        <dgm:presLayoutVars>
          <dgm:bulletEnabled val="1"/>
        </dgm:presLayoutVars>
      </dgm:prSet>
      <dgm:spPr/>
      <dgm:t>
        <a:bodyPr/>
        <a:lstStyle/>
        <a:p>
          <a:endParaRPr lang="en-US"/>
        </a:p>
      </dgm:t>
    </dgm:pt>
    <dgm:pt modelId="{D5F7B582-7217-4334-93A3-A1F225453B8A}" type="pres">
      <dgm:prSet presAssocID="{D1D908AA-6015-41FF-B7C7-070E173C1D1D}" presName="aSpace2" presStyleCnt="0"/>
      <dgm:spPr/>
    </dgm:pt>
    <dgm:pt modelId="{29CEFCEE-08A2-46CF-88A4-078D37A87816}" type="pres">
      <dgm:prSet presAssocID="{21C94139-7FED-4595-BBCC-0F7DAF45AEF0}" presName="childNode" presStyleLbl="node1" presStyleIdx="20" presStyleCnt="24">
        <dgm:presLayoutVars>
          <dgm:bulletEnabled val="1"/>
        </dgm:presLayoutVars>
      </dgm:prSet>
      <dgm:spPr/>
      <dgm:t>
        <a:bodyPr/>
        <a:lstStyle/>
        <a:p>
          <a:endParaRPr lang="en-US"/>
        </a:p>
      </dgm:t>
    </dgm:pt>
    <dgm:pt modelId="{2730C02F-A793-4047-A75C-35D8B416D146}" type="pres">
      <dgm:prSet presAssocID="{21C94139-7FED-4595-BBCC-0F7DAF45AEF0}" presName="aSpace2" presStyleCnt="0"/>
      <dgm:spPr/>
    </dgm:pt>
    <dgm:pt modelId="{D3C8BEDB-C603-462E-8E0A-E9A218A8E584}" type="pres">
      <dgm:prSet presAssocID="{790FEC66-5876-4113-A6B8-45A709A61CD0}" presName="childNode" presStyleLbl="node1" presStyleIdx="21" presStyleCnt="24">
        <dgm:presLayoutVars>
          <dgm:bulletEnabled val="1"/>
        </dgm:presLayoutVars>
      </dgm:prSet>
      <dgm:spPr/>
      <dgm:t>
        <a:bodyPr/>
        <a:lstStyle/>
        <a:p>
          <a:endParaRPr lang="en-US"/>
        </a:p>
      </dgm:t>
    </dgm:pt>
    <dgm:pt modelId="{8D73BF03-E389-49F0-9B0B-C4F433D80369}" type="pres">
      <dgm:prSet presAssocID="{790FEC66-5876-4113-A6B8-45A709A61CD0}" presName="aSpace2" presStyleCnt="0"/>
      <dgm:spPr/>
    </dgm:pt>
    <dgm:pt modelId="{75F53175-D006-43EB-998D-BB3B25FE1A05}" type="pres">
      <dgm:prSet presAssocID="{CE46AA7D-6284-4473-9DA7-5ED750A15E99}" presName="childNode" presStyleLbl="node1" presStyleIdx="22" presStyleCnt="24">
        <dgm:presLayoutVars>
          <dgm:bulletEnabled val="1"/>
        </dgm:presLayoutVars>
      </dgm:prSet>
      <dgm:spPr/>
      <dgm:t>
        <a:bodyPr/>
        <a:lstStyle/>
        <a:p>
          <a:endParaRPr lang="en-US"/>
        </a:p>
      </dgm:t>
    </dgm:pt>
    <dgm:pt modelId="{240DB57C-BEC4-453A-8D35-D0D22073D891}" type="pres">
      <dgm:prSet presAssocID="{CE46AA7D-6284-4473-9DA7-5ED750A15E99}" presName="aSpace2" presStyleCnt="0"/>
      <dgm:spPr/>
    </dgm:pt>
    <dgm:pt modelId="{4E83336B-583C-40D7-A7F1-065BEC443D4C}" type="pres">
      <dgm:prSet presAssocID="{59C8C8F0-60CA-4400-854F-E6E5B0277D82}" presName="childNode" presStyleLbl="node1" presStyleIdx="23" presStyleCnt="24">
        <dgm:presLayoutVars>
          <dgm:bulletEnabled val="1"/>
        </dgm:presLayoutVars>
      </dgm:prSet>
      <dgm:spPr/>
      <dgm:t>
        <a:bodyPr/>
        <a:lstStyle/>
        <a:p>
          <a:endParaRPr lang="en-US"/>
        </a:p>
      </dgm:t>
    </dgm:pt>
  </dgm:ptLst>
  <dgm:cxnLst>
    <dgm:cxn modelId="{D6D08352-3168-49C1-AE24-B9E709E7A13A}" type="presOf" srcId="{48A0472C-E15D-4FE9-BB85-6D1D78ACF35E}" destId="{1C3F3F39-CB55-460A-AD2C-977516D9DE95}" srcOrd="0" destOrd="0" presId="urn:microsoft.com/office/officeart/2005/8/layout/lProcess2"/>
    <dgm:cxn modelId="{77DAF2CD-29E2-4500-906E-94438B30EC7F}" srcId="{522088D2-175A-4018-9D4C-B895E22CECE5}" destId="{14F9192A-335E-4F8E-99E7-A710D8CB4576}" srcOrd="1" destOrd="0" parTransId="{53E0CC0D-9801-4780-BF6D-4471EC2153CF}" sibTransId="{8728AE6E-0C82-4E43-AF25-CE6DE3858DB4}"/>
    <dgm:cxn modelId="{7879A15F-5035-4F50-83A4-385AEEBDE8DE}" type="presOf" srcId="{375DA55B-942A-47D9-A6C2-4E7C3EBB0D45}" destId="{5661C25F-FC34-4C19-B66D-76FC47725185}" srcOrd="1" destOrd="0" presId="urn:microsoft.com/office/officeart/2005/8/layout/lProcess2"/>
    <dgm:cxn modelId="{1F038B29-9581-4FAF-AE31-CE30ED81BD40}" type="presOf" srcId="{59C8C8F0-60CA-4400-854F-E6E5B0277D82}" destId="{4E83336B-583C-40D7-A7F1-065BEC443D4C}" srcOrd="0" destOrd="0" presId="urn:microsoft.com/office/officeart/2005/8/layout/lProcess2"/>
    <dgm:cxn modelId="{1F57E137-04B4-4857-B9CD-047A66A5E745}" type="presOf" srcId="{5CB899A5-603A-49F5-B6A8-2994EF99B093}" destId="{0A8D2EB8-C936-42A3-A345-173AF9262C5F}" srcOrd="0" destOrd="0" presId="urn:microsoft.com/office/officeart/2005/8/layout/lProcess2"/>
    <dgm:cxn modelId="{5B1DAB27-F173-4496-8B1E-008A0B6464DD}" type="presOf" srcId="{380A724D-4253-4226-95BB-1F5D38D5B80B}" destId="{C9F376F7-3C16-4201-8A2D-D7497AB24AC0}" srcOrd="0" destOrd="0" presId="urn:microsoft.com/office/officeart/2005/8/layout/lProcess2"/>
    <dgm:cxn modelId="{B7F3D3FD-FD71-4804-96A4-254EA6B9A73F}" srcId="{D1D4A642-ECD4-4292-AE37-FBCE38308158}" destId="{8C263AB0-616D-4633-9313-A10B2D85851A}" srcOrd="2" destOrd="0" parTransId="{ADFDC277-0B3A-42E1-BCD0-FF1718A879BC}" sibTransId="{DAE1677F-2B80-4F06-8D12-E9694A25FD93}"/>
    <dgm:cxn modelId="{E5943C92-9C6E-474A-AD9A-E0FB21474CF6}" type="presOf" srcId="{337800AD-0919-43F5-8439-783199C0F67D}" destId="{61F64A84-9C5E-4D79-A459-500052500BAA}" srcOrd="0" destOrd="0" presId="urn:microsoft.com/office/officeart/2005/8/layout/lProcess2"/>
    <dgm:cxn modelId="{2E3C3EBC-2819-4DEC-B26A-11656BD9323F}" type="presOf" srcId="{B20D4A91-680C-42E1-8CE6-3D5CBFC2B09A}" destId="{CA021110-CC52-4AB0-8D66-8E98ED993F06}" srcOrd="0" destOrd="0" presId="urn:microsoft.com/office/officeart/2005/8/layout/lProcess2"/>
    <dgm:cxn modelId="{56D10A7B-C852-47B4-8369-A2FF46FC3350}" srcId="{9F8B65AD-38C7-49C1-92E6-0A148DF2F12B}" destId="{3443D88D-6ACC-4DB6-B2E9-42E96D0F2E45}" srcOrd="3" destOrd="0" parTransId="{4E88C50C-8244-4093-926F-D96E772A347D}" sibTransId="{E334E6D0-AA7D-457F-9E63-E29F41B66B63}"/>
    <dgm:cxn modelId="{4237567C-F94A-49EA-890D-430116DD2C77}" type="presOf" srcId="{D1D4A642-ECD4-4292-AE37-FBCE38308158}" destId="{AF99003D-EDD4-4F22-AD30-DB80F29124E0}" srcOrd="0" destOrd="0" presId="urn:microsoft.com/office/officeart/2005/8/layout/lProcess2"/>
    <dgm:cxn modelId="{EBE710AB-DF30-4BCD-9B3A-2E81F9D7EA53}" srcId="{9F8B65AD-38C7-49C1-92E6-0A148DF2F12B}" destId="{375DA55B-942A-47D9-A6C2-4E7C3EBB0D45}" srcOrd="4" destOrd="0" parTransId="{D441A696-EE60-475E-B175-5FA4A7B7C2D1}" sibTransId="{609A4DD2-1D2C-4D88-A4EC-1E3DF7CD0970}"/>
    <dgm:cxn modelId="{AD13B413-E24F-40B4-A0E7-A32AA9A82A27}" srcId="{D1D4A642-ECD4-4292-AE37-FBCE38308158}" destId="{DEE1B47D-F5B0-4ECB-A74B-FC2369611516}" srcOrd="3" destOrd="0" parTransId="{BE5B9C5F-45EB-4D3E-9EFF-56F45A8F5925}" sibTransId="{CD7FA1F1-5C3F-411B-AD2A-F5F895DB0BA6}"/>
    <dgm:cxn modelId="{D00EF402-A06B-4D45-BF93-8AAC5AC541A0}" srcId="{3443D88D-6ACC-4DB6-B2E9-42E96D0F2E45}" destId="{9CA5AEEA-5F5D-4FBB-BB57-ADEA1DD5972D}" srcOrd="2" destOrd="0" parTransId="{1C7A8FF1-F6A9-4819-BF96-7F458392C2CD}" sibTransId="{BC793CDC-C606-4640-947E-FF0DE1D28C8A}"/>
    <dgm:cxn modelId="{657B9097-A9CB-44BD-A532-CD6DF16AEBD2}" srcId="{375DA55B-942A-47D9-A6C2-4E7C3EBB0D45}" destId="{D1D908AA-6015-41FF-B7C7-070E173C1D1D}" srcOrd="1" destOrd="0" parTransId="{61DA3ADB-4D2D-48FB-B8F2-4C6B8224D768}" sibTransId="{9CBD8B18-1D29-4C3E-BBB7-93B4DA110033}"/>
    <dgm:cxn modelId="{BA38ED99-1D3C-48F2-8476-D8E543B04CDB}" srcId="{FC334219-3FD3-4114-9EE7-8EDB9D41E7EF}" destId="{638DBB5E-07AF-4344-B021-221D0DD3B7C9}" srcOrd="2" destOrd="0" parTransId="{23B50C08-2B9A-463F-A3F9-34DD66779240}" sibTransId="{0E42BF82-F3E6-413C-85AA-2D84B057D034}"/>
    <dgm:cxn modelId="{8EB3F59B-4919-45D6-A103-CECBD7D67BDB}" type="presOf" srcId="{3443D88D-6ACC-4DB6-B2E9-42E96D0F2E45}" destId="{E088F856-EF2C-438E-9810-5B48994496B0}" srcOrd="1" destOrd="0" presId="urn:microsoft.com/office/officeart/2005/8/layout/lProcess2"/>
    <dgm:cxn modelId="{5FA3982D-9B56-4B2A-A3AE-92A036B2BF68}" type="presOf" srcId="{790FEC66-5876-4113-A6B8-45A709A61CD0}" destId="{D3C8BEDB-C603-462E-8E0A-E9A218A8E584}" srcOrd="0" destOrd="0" presId="urn:microsoft.com/office/officeart/2005/8/layout/lProcess2"/>
    <dgm:cxn modelId="{C85805E1-D923-4F17-82E5-60E32A51ADE5}" type="presOf" srcId="{375DA55B-942A-47D9-A6C2-4E7C3EBB0D45}" destId="{F4ABA38D-5163-4339-8E69-DE18318AC3E7}" srcOrd="0" destOrd="0" presId="urn:microsoft.com/office/officeart/2005/8/layout/lProcess2"/>
    <dgm:cxn modelId="{FAD2B7EC-837D-43A3-BC11-60CDFE4C9F57}" type="presOf" srcId="{8C263AB0-616D-4633-9313-A10B2D85851A}" destId="{57060AD8-ACF2-4008-B63C-D4DCF3E27268}" srcOrd="0" destOrd="0" presId="urn:microsoft.com/office/officeart/2005/8/layout/lProcess2"/>
    <dgm:cxn modelId="{6F5BE5DE-69D6-45EC-AA4F-89BEAFB14B76}" srcId="{3443D88D-6ACC-4DB6-B2E9-42E96D0F2E45}" destId="{D09977D8-0DBE-492B-9D07-D3FFAB797FA2}" srcOrd="0" destOrd="0" parTransId="{43EF115C-6C9A-45ED-A28D-6A2ECE7997D1}" sibTransId="{826A289F-D6CC-4F99-B814-9C367EFC1E8D}"/>
    <dgm:cxn modelId="{FBBEF8C4-7614-43DF-8773-2C248B0A1CC8}" type="presOf" srcId="{14F9192A-335E-4F8E-99E7-A710D8CB4576}" destId="{C581BA5D-66EF-4B42-BD2F-4BA5AA2B3855}" srcOrd="0" destOrd="0" presId="urn:microsoft.com/office/officeart/2005/8/layout/lProcess2"/>
    <dgm:cxn modelId="{4F92751D-6F8E-4503-A165-0B571A0D2AC7}" srcId="{FC334219-3FD3-4114-9EE7-8EDB9D41E7EF}" destId="{61562E64-3C72-4193-980C-47CE7584DFAE}" srcOrd="0" destOrd="0" parTransId="{4EFDC0A6-2833-406A-988B-BEB9B0C28E45}" sibTransId="{6C52499F-65E7-4D26-9FB7-739C45DA2CB1}"/>
    <dgm:cxn modelId="{224A1B33-90B8-4F4B-82D6-BC40090A8338}" type="presOf" srcId="{9CA5AEEA-5F5D-4FBB-BB57-ADEA1DD5972D}" destId="{25C9FEE3-5DC6-41E2-8960-7EA9F96BF42B}" srcOrd="0" destOrd="0" presId="urn:microsoft.com/office/officeart/2005/8/layout/lProcess2"/>
    <dgm:cxn modelId="{F3395977-4966-4197-8734-3E04C042FAF5}" type="presOf" srcId="{A35E5F1C-E1A1-4725-ACF8-AFFE81E86E86}" destId="{80F72A9C-BB24-4808-AE69-13FEB3853AAB}" srcOrd="0" destOrd="0" presId="urn:microsoft.com/office/officeart/2005/8/layout/lProcess2"/>
    <dgm:cxn modelId="{20BBA3A0-45EA-4677-AEC5-7EDFE78511F4}" srcId="{3443D88D-6ACC-4DB6-B2E9-42E96D0F2E45}" destId="{380A724D-4253-4226-95BB-1F5D38D5B80B}" srcOrd="1" destOrd="0" parTransId="{B8A759AE-CCC8-4E58-8B3C-0B46CA1F4EFA}" sibTransId="{CAFD71D4-78F4-4C41-896F-81F513EC717D}"/>
    <dgm:cxn modelId="{CB25E370-9E78-479D-AD0A-1FBDD6C12C1F}" srcId="{9F8B65AD-38C7-49C1-92E6-0A148DF2F12B}" destId="{D1D4A642-ECD4-4292-AE37-FBCE38308158}" srcOrd="1" destOrd="0" parTransId="{57737D07-15E0-4E0D-A4BF-9BB09DB25400}" sibTransId="{51EE6992-997A-4800-83E6-34C40030A1FE}"/>
    <dgm:cxn modelId="{77D92369-E409-4DFA-B441-8EC131CB2574}" type="presOf" srcId="{D1D4A642-ECD4-4292-AE37-FBCE38308158}" destId="{D249D907-2491-414D-BADD-41FA7F256917}" srcOrd="1" destOrd="0" presId="urn:microsoft.com/office/officeart/2005/8/layout/lProcess2"/>
    <dgm:cxn modelId="{CC1E2391-9E8E-4C6F-B936-6B92154B1106}" type="presOf" srcId="{DFE525B5-E36E-47BB-8AF8-BB0692E54D2F}" destId="{82E27C6F-1FD9-4662-A89C-C628706CB15F}" srcOrd="0" destOrd="0" presId="urn:microsoft.com/office/officeart/2005/8/layout/lProcess2"/>
    <dgm:cxn modelId="{36D64FE9-80C7-4BB9-884E-8B2503016A37}" type="presOf" srcId="{E61F2719-E0CF-46BF-A448-717AA8FCBE28}" destId="{A28122C8-609A-4E26-9183-02472FD527E5}" srcOrd="0" destOrd="0" presId="urn:microsoft.com/office/officeart/2005/8/layout/lProcess2"/>
    <dgm:cxn modelId="{7E00FD30-03DD-4FCF-BFD7-9D104EE4EAA1}" type="presOf" srcId="{CEDACA8D-FA4F-4FD8-B775-AD20888AAA23}" destId="{72E80E51-4DD6-406E-A707-BBD28EF81B5C}" srcOrd="0" destOrd="0" presId="urn:microsoft.com/office/officeart/2005/8/layout/lProcess2"/>
    <dgm:cxn modelId="{4D5B757D-FC52-4D9A-8265-15D4ED244D19}" srcId="{522088D2-175A-4018-9D4C-B895E22CECE5}" destId="{5CB899A5-603A-49F5-B6A8-2994EF99B093}" srcOrd="0" destOrd="0" parTransId="{2D9911B4-E163-4043-81C7-CA87A3B803F3}" sibTransId="{A05E778F-F133-454F-BA34-40A0EBD2ACF2}"/>
    <dgm:cxn modelId="{46C69D33-525C-400E-B02F-09B7483AFB3F}" srcId="{3443D88D-6ACC-4DB6-B2E9-42E96D0F2E45}" destId="{5EB0F2AD-163B-4196-BFB7-5AD7EDDE0304}" srcOrd="3" destOrd="0" parTransId="{9EE19C24-18CC-4E0E-B29B-BB151CC4E15F}" sibTransId="{E2F79F9F-E3F2-4B30-96BD-60C54626330D}"/>
    <dgm:cxn modelId="{F6E99BE2-38B7-4ACC-A295-0BBB425C0D71}" srcId="{D1D4A642-ECD4-4292-AE37-FBCE38308158}" destId="{DFE525B5-E36E-47BB-8AF8-BB0692E54D2F}" srcOrd="5" destOrd="0" parTransId="{65592B26-54E1-4212-8AE3-034C63A2FB46}" sibTransId="{87567D51-DE70-4B0B-A44D-490B91359477}"/>
    <dgm:cxn modelId="{4904A64B-E89D-4882-827D-391E8FFF48D0}" srcId="{375DA55B-942A-47D9-A6C2-4E7C3EBB0D45}" destId="{790FEC66-5876-4113-A6B8-45A709A61CD0}" srcOrd="3" destOrd="0" parTransId="{61E01F50-0DEF-4F26-B054-C22AD9552464}" sibTransId="{3BEBF2F3-8C04-42D7-A237-F45A9C39F58B}"/>
    <dgm:cxn modelId="{EA8B1852-CD98-4DCD-8784-85CA2C3296DB}" srcId="{D1D4A642-ECD4-4292-AE37-FBCE38308158}" destId="{8D0FE494-7817-4412-AC88-AB593B554BDB}" srcOrd="1" destOrd="0" parTransId="{C2B2B1D8-9B3B-428B-83B5-47866A8FA1CD}" sibTransId="{98C0BC0D-5883-42E3-9F46-95D3DAEB4895}"/>
    <dgm:cxn modelId="{6BB073D4-A6F0-4D6D-A039-6AE4E4A19478}" type="presOf" srcId="{CE46AA7D-6284-4473-9DA7-5ED750A15E99}" destId="{75F53175-D006-43EB-998D-BB3B25FE1A05}" srcOrd="0" destOrd="0" presId="urn:microsoft.com/office/officeart/2005/8/layout/lProcess2"/>
    <dgm:cxn modelId="{614A959D-018E-4BC7-88A7-AD5F6F605D61}" type="presOf" srcId="{8D0FE494-7817-4412-AC88-AB593B554BDB}" destId="{7E83AE33-A49E-4363-9F1B-AA609B6593F3}" srcOrd="0" destOrd="0" presId="urn:microsoft.com/office/officeart/2005/8/layout/lProcess2"/>
    <dgm:cxn modelId="{9294FC2E-9D5F-42F6-913E-69FE5FA044E6}" srcId="{9F8B65AD-38C7-49C1-92E6-0A148DF2F12B}" destId="{522088D2-175A-4018-9D4C-B895E22CECE5}" srcOrd="0" destOrd="0" parTransId="{61DC466B-2B20-4469-BAB6-CCB78652CADC}" sibTransId="{9EF461C5-FB62-493F-8E87-9A32D034D851}"/>
    <dgm:cxn modelId="{19D7D02E-3052-47C2-A578-C8FADB0E8234}" type="presOf" srcId="{D09977D8-0DBE-492B-9D07-D3FFAB797FA2}" destId="{79D835BA-8D90-46BE-8A43-ED7C53AEE20C}" srcOrd="0" destOrd="0" presId="urn:microsoft.com/office/officeart/2005/8/layout/lProcess2"/>
    <dgm:cxn modelId="{7483CCF8-C291-4224-9A6A-9D27B363CDC7}" srcId="{FC334219-3FD3-4114-9EE7-8EDB9D41E7EF}" destId="{48A0472C-E15D-4FE9-BB85-6D1D78ACF35E}" srcOrd="1" destOrd="0" parTransId="{79A644E2-5420-4345-9557-AAFB2734D82C}" sibTransId="{5D25B2D1-853B-4967-AC5F-6F1E553DB2F3}"/>
    <dgm:cxn modelId="{E4AC1C71-5EDD-4461-980F-C7B78833EBF3}" type="presOf" srcId="{61562E64-3C72-4193-980C-47CE7584DFAE}" destId="{5BD76556-2826-4EB9-B9B2-9305AB0293BB}" srcOrd="0" destOrd="0" presId="urn:microsoft.com/office/officeart/2005/8/layout/lProcess2"/>
    <dgm:cxn modelId="{F98BD244-3613-405E-92FA-D8647838F8AD}" type="presOf" srcId="{5EB0F2AD-163B-4196-BFB7-5AD7EDDE0304}" destId="{86E6E06A-35D3-4619-99A6-8917A264CF96}" srcOrd="0" destOrd="0" presId="urn:microsoft.com/office/officeart/2005/8/layout/lProcess2"/>
    <dgm:cxn modelId="{BE34E543-78E1-4A68-A84F-C574394DF167}" srcId="{9F8B65AD-38C7-49C1-92E6-0A148DF2F12B}" destId="{FC334219-3FD3-4114-9EE7-8EDB9D41E7EF}" srcOrd="2" destOrd="0" parTransId="{6F901527-AA14-468C-ADF8-E741C8CBF1E0}" sibTransId="{061CB0DB-72E8-4D7D-A303-24F8F2A01ED0}"/>
    <dgm:cxn modelId="{63733F5C-F52B-4492-A901-C9EBA4C66F8E}" srcId="{D1D4A642-ECD4-4292-AE37-FBCE38308158}" destId="{A35E5F1C-E1A1-4725-ACF8-AFFE81E86E86}" srcOrd="4" destOrd="0" parTransId="{9670888C-B269-4C15-8C8C-1DEF793E72AE}" sibTransId="{0FB90209-0771-4F47-856D-F9A82527536E}"/>
    <dgm:cxn modelId="{04B55A0D-A9BF-4A3E-9911-6B04971F9F42}" type="presOf" srcId="{9F8B65AD-38C7-49C1-92E6-0A148DF2F12B}" destId="{330B7B03-F5DF-44AA-93EE-F8076D8DE3F2}" srcOrd="0" destOrd="0" presId="urn:microsoft.com/office/officeart/2005/8/layout/lProcess2"/>
    <dgm:cxn modelId="{10C31FBC-7CDB-4ACD-ACD2-91F9206C3579}" type="presOf" srcId="{21C94139-7FED-4595-BBCC-0F7DAF45AEF0}" destId="{29CEFCEE-08A2-46CF-88A4-078D37A87816}" srcOrd="0" destOrd="0" presId="urn:microsoft.com/office/officeart/2005/8/layout/lProcess2"/>
    <dgm:cxn modelId="{CD8892B7-E5BD-4A1A-A73F-45354DD5B116}" srcId="{3443D88D-6ACC-4DB6-B2E9-42E96D0F2E45}" destId="{337800AD-0919-43F5-8439-783199C0F67D}" srcOrd="4" destOrd="0" parTransId="{898B7568-0903-4828-80F1-829F5C4557EA}" sibTransId="{508C1C25-465C-4C03-B902-7EFB6FF0B189}"/>
    <dgm:cxn modelId="{2AEE6580-BD8E-4549-A700-D630AF89FD3A}" srcId="{D1D4A642-ECD4-4292-AE37-FBCE38308158}" destId="{E61F2719-E0CF-46BF-A448-717AA8FCBE28}" srcOrd="0" destOrd="0" parTransId="{CDFFD0AF-CCFA-48F1-9014-605A17D679B6}" sibTransId="{951C43C5-721B-4589-A16A-4F143AF4E814}"/>
    <dgm:cxn modelId="{0D97202F-CEF7-4FE4-A94A-DE0482625551}" srcId="{FC334219-3FD3-4114-9EE7-8EDB9D41E7EF}" destId="{CEDACA8D-FA4F-4FD8-B775-AD20888AAA23}" srcOrd="3" destOrd="0" parTransId="{C217B3CF-46B8-4D23-91CB-061F40ED80D5}" sibTransId="{57F71B10-D00F-47AF-B228-331F60582269}"/>
    <dgm:cxn modelId="{81DA775B-BE62-4DBA-A31B-CC1F7E042AF1}" srcId="{375DA55B-942A-47D9-A6C2-4E7C3EBB0D45}" destId="{21C94139-7FED-4595-BBCC-0F7DAF45AEF0}" srcOrd="2" destOrd="0" parTransId="{845D254A-6391-4A11-B5D3-84DF2422FB60}" sibTransId="{D3AF3F66-44DE-4D61-9746-806DBD31D60B}"/>
    <dgm:cxn modelId="{9D70320C-6A9D-4509-8D5A-4B7C1145A357}" type="presOf" srcId="{522088D2-175A-4018-9D4C-B895E22CECE5}" destId="{E49DC189-F8F9-4200-840D-4BE1208F1D17}" srcOrd="0" destOrd="0" presId="urn:microsoft.com/office/officeart/2005/8/layout/lProcess2"/>
    <dgm:cxn modelId="{BB5EAECF-F298-4129-AB59-2D6B757B5305}" type="presOf" srcId="{638DBB5E-07AF-4344-B021-221D0DD3B7C9}" destId="{23F0814E-7C83-472A-A391-EE124CFC3FF8}" srcOrd="0" destOrd="0" presId="urn:microsoft.com/office/officeart/2005/8/layout/lProcess2"/>
    <dgm:cxn modelId="{324F3E02-83DB-4D96-8576-A680C58B8220}" type="presOf" srcId="{D1D908AA-6015-41FF-B7C7-070E173C1D1D}" destId="{635D9060-3C24-4184-8101-CECF25A0B00A}" srcOrd="0" destOrd="0" presId="urn:microsoft.com/office/officeart/2005/8/layout/lProcess2"/>
    <dgm:cxn modelId="{8799940B-EE93-4339-9FB4-D27664E12769}" type="presOf" srcId="{DEE1B47D-F5B0-4ECB-A74B-FC2369611516}" destId="{DD407CFF-97C0-4092-99C4-BF4733B2BC8A}" srcOrd="0" destOrd="0" presId="urn:microsoft.com/office/officeart/2005/8/layout/lProcess2"/>
    <dgm:cxn modelId="{209BEDD9-3410-4C36-B14C-DD75820FE952}" type="presOf" srcId="{C2641BF9-5B0E-4D1B-88C8-88F6E5BD3A66}" destId="{5A43744A-2F6C-4001-A2A7-5C34F3FD7D44}" srcOrd="0" destOrd="0" presId="urn:microsoft.com/office/officeart/2005/8/layout/lProcess2"/>
    <dgm:cxn modelId="{17D83771-4DAC-44BE-A679-5E49537AB8C4}" srcId="{375DA55B-942A-47D9-A6C2-4E7C3EBB0D45}" destId="{CE46AA7D-6284-4473-9DA7-5ED750A15E99}" srcOrd="4" destOrd="0" parTransId="{65B779E7-D698-4435-9915-FD6DAA30021E}" sibTransId="{825E19D0-E58A-4A41-9C54-0B0DA85C2563}"/>
    <dgm:cxn modelId="{9E7C2DB6-CE3F-45FA-80CA-59D2E7AA52AD}" type="presOf" srcId="{FC334219-3FD3-4114-9EE7-8EDB9D41E7EF}" destId="{65D306AA-0C9B-4EC9-99EB-81221583463D}" srcOrd="0" destOrd="0" presId="urn:microsoft.com/office/officeart/2005/8/layout/lProcess2"/>
    <dgm:cxn modelId="{8BB65D4C-79AA-4C6D-9950-D484478EE9E7}" srcId="{375DA55B-942A-47D9-A6C2-4E7C3EBB0D45}" destId="{59C8C8F0-60CA-4400-854F-E6E5B0277D82}" srcOrd="5" destOrd="0" parTransId="{D2F1F3F6-AABB-4FDD-8055-7F52F5E5FDD4}" sibTransId="{17338E8E-CC92-4122-B35B-18C6989793C0}"/>
    <dgm:cxn modelId="{A398A253-FF80-4F5A-99E0-CC0B196E3060}" srcId="{522088D2-175A-4018-9D4C-B895E22CECE5}" destId="{B20D4A91-680C-42E1-8CE6-3D5CBFC2B09A}" srcOrd="2" destOrd="0" parTransId="{5C03C576-86A7-4857-A7BD-361F9EEF2AE5}" sibTransId="{90AD0038-2A45-43A4-A31E-915669044F67}"/>
    <dgm:cxn modelId="{4300B749-E8AB-4F49-964C-935A1F28C59C}" type="presOf" srcId="{522088D2-175A-4018-9D4C-B895E22CECE5}" destId="{282927CC-C232-4DA0-9A28-334115B81FE9}" srcOrd="1" destOrd="0" presId="urn:microsoft.com/office/officeart/2005/8/layout/lProcess2"/>
    <dgm:cxn modelId="{086A115B-2867-45DA-8004-A649F4E1C23F}" type="presOf" srcId="{3443D88D-6ACC-4DB6-B2E9-42E96D0F2E45}" destId="{7A3DC687-F3D6-456D-9BF6-C6731C615449}" srcOrd="0" destOrd="0" presId="urn:microsoft.com/office/officeart/2005/8/layout/lProcess2"/>
    <dgm:cxn modelId="{4FE8B2BC-8486-4BBB-AC11-D7B41BFFF710}" type="presOf" srcId="{FC334219-3FD3-4114-9EE7-8EDB9D41E7EF}" destId="{61AA70E4-79E3-4234-B4CE-7FE1EC0196FC}" srcOrd="1" destOrd="0" presId="urn:microsoft.com/office/officeart/2005/8/layout/lProcess2"/>
    <dgm:cxn modelId="{3296C2EB-0B6D-4354-BD25-7B54E36D49BA}" srcId="{375DA55B-942A-47D9-A6C2-4E7C3EBB0D45}" destId="{C2641BF9-5B0E-4D1B-88C8-88F6E5BD3A66}" srcOrd="0" destOrd="0" parTransId="{90AA99E4-623C-4097-BF61-6C810E56DDED}" sibTransId="{3FFE40B7-9A65-4B9D-8B54-DD5BAEE417E0}"/>
    <dgm:cxn modelId="{9F54F3B4-CCCE-4D8C-9668-39891DE64213}" type="presParOf" srcId="{330B7B03-F5DF-44AA-93EE-F8076D8DE3F2}" destId="{CAF80ABE-78AF-4738-AFEC-40E45882B9A7}" srcOrd="0" destOrd="0" presId="urn:microsoft.com/office/officeart/2005/8/layout/lProcess2"/>
    <dgm:cxn modelId="{4692D1D6-ED8D-4E75-8453-5DDC14867615}" type="presParOf" srcId="{CAF80ABE-78AF-4738-AFEC-40E45882B9A7}" destId="{E49DC189-F8F9-4200-840D-4BE1208F1D17}" srcOrd="0" destOrd="0" presId="urn:microsoft.com/office/officeart/2005/8/layout/lProcess2"/>
    <dgm:cxn modelId="{C5C17CF8-D861-4A9C-B82D-2A57117100EC}" type="presParOf" srcId="{CAF80ABE-78AF-4738-AFEC-40E45882B9A7}" destId="{282927CC-C232-4DA0-9A28-334115B81FE9}" srcOrd="1" destOrd="0" presId="urn:microsoft.com/office/officeart/2005/8/layout/lProcess2"/>
    <dgm:cxn modelId="{CC396916-5E67-4565-9A68-DC1CAE8EEA46}" type="presParOf" srcId="{CAF80ABE-78AF-4738-AFEC-40E45882B9A7}" destId="{148CD6E9-ED3D-45B6-93E1-1BF798CAC3FA}" srcOrd="2" destOrd="0" presId="urn:microsoft.com/office/officeart/2005/8/layout/lProcess2"/>
    <dgm:cxn modelId="{2AA96601-ABD1-4C83-931D-A5566B988247}" type="presParOf" srcId="{148CD6E9-ED3D-45B6-93E1-1BF798CAC3FA}" destId="{A8FD935D-2E24-4856-B2EE-10A303574BD9}" srcOrd="0" destOrd="0" presId="urn:microsoft.com/office/officeart/2005/8/layout/lProcess2"/>
    <dgm:cxn modelId="{F2903FA0-F319-445B-BAB3-8CD00959FB58}" type="presParOf" srcId="{A8FD935D-2E24-4856-B2EE-10A303574BD9}" destId="{0A8D2EB8-C936-42A3-A345-173AF9262C5F}" srcOrd="0" destOrd="0" presId="urn:microsoft.com/office/officeart/2005/8/layout/lProcess2"/>
    <dgm:cxn modelId="{E585A841-63F6-4FAC-B74D-62AD91BFB562}" type="presParOf" srcId="{A8FD935D-2E24-4856-B2EE-10A303574BD9}" destId="{D67BF4B7-D612-4D7B-8EE3-ED9C072D64C9}" srcOrd="1" destOrd="0" presId="urn:microsoft.com/office/officeart/2005/8/layout/lProcess2"/>
    <dgm:cxn modelId="{088925D4-4849-4ACD-9D11-54B10960695D}" type="presParOf" srcId="{A8FD935D-2E24-4856-B2EE-10A303574BD9}" destId="{C581BA5D-66EF-4B42-BD2F-4BA5AA2B3855}" srcOrd="2" destOrd="0" presId="urn:microsoft.com/office/officeart/2005/8/layout/lProcess2"/>
    <dgm:cxn modelId="{0610E347-6CA4-425C-9B10-7D04183FD883}" type="presParOf" srcId="{A8FD935D-2E24-4856-B2EE-10A303574BD9}" destId="{F9574B96-0EA5-456B-8899-008768E00A9D}" srcOrd="3" destOrd="0" presId="urn:microsoft.com/office/officeart/2005/8/layout/lProcess2"/>
    <dgm:cxn modelId="{90B82F2A-21B1-41D1-9D0E-122E7C8AEFCA}" type="presParOf" srcId="{A8FD935D-2E24-4856-B2EE-10A303574BD9}" destId="{CA021110-CC52-4AB0-8D66-8E98ED993F06}" srcOrd="4" destOrd="0" presId="urn:microsoft.com/office/officeart/2005/8/layout/lProcess2"/>
    <dgm:cxn modelId="{3E192C95-8FEE-45D8-BD4D-7F0073163698}" type="presParOf" srcId="{330B7B03-F5DF-44AA-93EE-F8076D8DE3F2}" destId="{173C6D3C-F700-4C13-9D8D-8981E8401CFA}" srcOrd="1" destOrd="0" presId="urn:microsoft.com/office/officeart/2005/8/layout/lProcess2"/>
    <dgm:cxn modelId="{A7598089-2F23-461C-902F-2AF489F7C681}" type="presParOf" srcId="{330B7B03-F5DF-44AA-93EE-F8076D8DE3F2}" destId="{5489375D-EC0D-4EA4-8A29-16339553E37D}" srcOrd="2" destOrd="0" presId="urn:microsoft.com/office/officeart/2005/8/layout/lProcess2"/>
    <dgm:cxn modelId="{72475B5B-25A6-4A4D-BC7F-3EB0688F8CF3}" type="presParOf" srcId="{5489375D-EC0D-4EA4-8A29-16339553E37D}" destId="{AF99003D-EDD4-4F22-AD30-DB80F29124E0}" srcOrd="0" destOrd="0" presId="urn:microsoft.com/office/officeart/2005/8/layout/lProcess2"/>
    <dgm:cxn modelId="{032B9385-BB7D-4197-B2C5-D826D24D3BBC}" type="presParOf" srcId="{5489375D-EC0D-4EA4-8A29-16339553E37D}" destId="{D249D907-2491-414D-BADD-41FA7F256917}" srcOrd="1" destOrd="0" presId="urn:microsoft.com/office/officeart/2005/8/layout/lProcess2"/>
    <dgm:cxn modelId="{7C994B7A-948B-4765-A672-425109C2D6E2}" type="presParOf" srcId="{5489375D-EC0D-4EA4-8A29-16339553E37D}" destId="{2AAE8CAF-A589-4B29-9C4A-32C10491837F}" srcOrd="2" destOrd="0" presId="urn:microsoft.com/office/officeart/2005/8/layout/lProcess2"/>
    <dgm:cxn modelId="{666F84C5-AC43-401C-A280-23D51E08A12D}" type="presParOf" srcId="{2AAE8CAF-A589-4B29-9C4A-32C10491837F}" destId="{84A6B331-DF5D-43BF-BF71-71FF7540604C}" srcOrd="0" destOrd="0" presId="urn:microsoft.com/office/officeart/2005/8/layout/lProcess2"/>
    <dgm:cxn modelId="{B78C8CE1-C50A-48BE-AF01-0AD0E4E58371}" type="presParOf" srcId="{84A6B331-DF5D-43BF-BF71-71FF7540604C}" destId="{A28122C8-609A-4E26-9183-02472FD527E5}" srcOrd="0" destOrd="0" presId="urn:microsoft.com/office/officeart/2005/8/layout/lProcess2"/>
    <dgm:cxn modelId="{020CEACB-D8E2-44F7-A8CC-FEEFCAA0E815}" type="presParOf" srcId="{84A6B331-DF5D-43BF-BF71-71FF7540604C}" destId="{A196F0B8-782C-4F3C-8FD6-3D28708E98E2}" srcOrd="1" destOrd="0" presId="urn:microsoft.com/office/officeart/2005/8/layout/lProcess2"/>
    <dgm:cxn modelId="{85491E8B-20AB-497D-B47E-B4B80F2E3F33}" type="presParOf" srcId="{84A6B331-DF5D-43BF-BF71-71FF7540604C}" destId="{7E83AE33-A49E-4363-9F1B-AA609B6593F3}" srcOrd="2" destOrd="0" presId="urn:microsoft.com/office/officeart/2005/8/layout/lProcess2"/>
    <dgm:cxn modelId="{3CE46E1F-96B7-4892-B244-65D17662B352}" type="presParOf" srcId="{84A6B331-DF5D-43BF-BF71-71FF7540604C}" destId="{8CBFBCDA-FB1F-4FD4-9414-5C1C11364A2F}" srcOrd="3" destOrd="0" presId="urn:microsoft.com/office/officeart/2005/8/layout/lProcess2"/>
    <dgm:cxn modelId="{F5820E42-64E6-413C-94D7-F25D6F321C8A}" type="presParOf" srcId="{84A6B331-DF5D-43BF-BF71-71FF7540604C}" destId="{57060AD8-ACF2-4008-B63C-D4DCF3E27268}" srcOrd="4" destOrd="0" presId="urn:microsoft.com/office/officeart/2005/8/layout/lProcess2"/>
    <dgm:cxn modelId="{CD64BB71-AA5F-4FD0-82BF-29338FFD6834}" type="presParOf" srcId="{84A6B331-DF5D-43BF-BF71-71FF7540604C}" destId="{532E3730-0E50-45A8-8F9B-B068EE7EA7BA}" srcOrd="5" destOrd="0" presId="urn:microsoft.com/office/officeart/2005/8/layout/lProcess2"/>
    <dgm:cxn modelId="{1C691B4E-5413-48FE-9B71-822274E65017}" type="presParOf" srcId="{84A6B331-DF5D-43BF-BF71-71FF7540604C}" destId="{DD407CFF-97C0-4092-99C4-BF4733B2BC8A}" srcOrd="6" destOrd="0" presId="urn:microsoft.com/office/officeart/2005/8/layout/lProcess2"/>
    <dgm:cxn modelId="{C005E171-DC9E-4C35-9845-F17ADF42AB21}" type="presParOf" srcId="{84A6B331-DF5D-43BF-BF71-71FF7540604C}" destId="{36971ED7-61C2-4CCA-9B92-4FCE62826C6D}" srcOrd="7" destOrd="0" presId="urn:microsoft.com/office/officeart/2005/8/layout/lProcess2"/>
    <dgm:cxn modelId="{411385D7-2B04-41A0-93FD-2898EC510766}" type="presParOf" srcId="{84A6B331-DF5D-43BF-BF71-71FF7540604C}" destId="{80F72A9C-BB24-4808-AE69-13FEB3853AAB}" srcOrd="8" destOrd="0" presId="urn:microsoft.com/office/officeart/2005/8/layout/lProcess2"/>
    <dgm:cxn modelId="{DE409200-A5B6-48AE-9339-89031E3CFDD6}" type="presParOf" srcId="{84A6B331-DF5D-43BF-BF71-71FF7540604C}" destId="{F125D92D-EA8A-4087-BADC-E01D7315BE66}" srcOrd="9" destOrd="0" presId="urn:microsoft.com/office/officeart/2005/8/layout/lProcess2"/>
    <dgm:cxn modelId="{9785E313-7698-4DF3-A6C5-0B0C8DE643CB}" type="presParOf" srcId="{84A6B331-DF5D-43BF-BF71-71FF7540604C}" destId="{82E27C6F-1FD9-4662-A89C-C628706CB15F}" srcOrd="10" destOrd="0" presId="urn:microsoft.com/office/officeart/2005/8/layout/lProcess2"/>
    <dgm:cxn modelId="{F7F5DEF6-8235-4323-8ED9-D81D79F09F26}" type="presParOf" srcId="{330B7B03-F5DF-44AA-93EE-F8076D8DE3F2}" destId="{F95E6C4B-46DF-485F-AC0F-658BE91B6118}" srcOrd="3" destOrd="0" presId="urn:microsoft.com/office/officeart/2005/8/layout/lProcess2"/>
    <dgm:cxn modelId="{473C6469-7524-4003-B16F-2F3CB6233EF6}" type="presParOf" srcId="{330B7B03-F5DF-44AA-93EE-F8076D8DE3F2}" destId="{09BBC895-A348-497D-A3FF-119B074CB4EA}" srcOrd="4" destOrd="0" presId="urn:microsoft.com/office/officeart/2005/8/layout/lProcess2"/>
    <dgm:cxn modelId="{BF3FD526-DA70-40DA-8475-6C5E0C083A48}" type="presParOf" srcId="{09BBC895-A348-497D-A3FF-119B074CB4EA}" destId="{65D306AA-0C9B-4EC9-99EB-81221583463D}" srcOrd="0" destOrd="0" presId="urn:microsoft.com/office/officeart/2005/8/layout/lProcess2"/>
    <dgm:cxn modelId="{8EC2E0B0-FB73-49D3-BE1E-741ABD0CDA42}" type="presParOf" srcId="{09BBC895-A348-497D-A3FF-119B074CB4EA}" destId="{61AA70E4-79E3-4234-B4CE-7FE1EC0196FC}" srcOrd="1" destOrd="0" presId="urn:microsoft.com/office/officeart/2005/8/layout/lProcess2"/>
    <dgm:cxn modelId="{D5F63821-972E-4E2B-940A-E860281C83A2}" type="presParOf" srcId="{09BBC895-A348-497D-A3FF-119B074CB4EA}" destId="{56C35B38-4500-4C5E-BA26-5006874989BC}" srcOrd="2" destOrd="0" presId="urn:microsoft.com/office/officeart/2005/8/layout/lProcess2"/>
    <dgm:cxn modelId="{38629933-21F1-4FFB-B563-4A7583CD7AF2}" type="presParOf" srcId="{56C35B38-4500-4C5E-BA26-5006874989BC}" destId="{9F27FA40-8126-4C5A-8A43-EFABC942CAAC}" srcOrd="0" destOrd="0" presId="urn:microsoft.com/office/officeart/2005/8/layout/lProcess2"/>
    <dgm:cxn modelId="{BAA39787-B668-4AB5-AE9A-B6E9F6F1A841}" type="presParOf" srcId="{9F27FA40-8126-4C5A-8A43-EFABC942CAAC}" destId="{5BD76556-2826-4EB9-B9B2-9305AB0293BB}" srcOrd="0" destOrd="0" presId="urn:microsoft.com/office/officeart/2005/8/layout/lProcess2"/>
    <dgm:cxn modelId="{F8ACB7C7-DEA2-405F-A993-C25467823470}" type="presParOf" srcId="{9F27FA40-8126-4C5A-8A43-EFABC942CAAC}" destId="{A68C6B21-3F09-467F-BEF9-B0B10E46EDF4}" srcOrd="1" destOrd="0" presId="urn:microsoft.com/office/officeart/2005/8/layout/lProcess2"/>
    <dgm:cxn modelId="{0C57C398-2489-49E4-815F-86E37E72ECDA}" type="presParOf" srcId="{9F27FA40-8126-4C5A-8A43-EFABC942CAAC}" destId="{1C3F3F39-CB55-460A-AD2C-977516D9DE95}" srcOrd="2" destOrd="0" presId="urn:microsoft.com/office/officeart/2005/8/layout/lProcess2"/>
    <dgm:cxn modelId="{DC3E2136-BE8E-4F9A-B3F6-E982901CACEF}" type="presParOf" srcId="{9F27FA40-8126-4C5A-8A43-EFABC942CAAC}" destId="{21F8F1A7-01B6-48DE-98CB-D3F2F10B887A}" srcOrd="3" destOrd="0" presId="urn:microsoft.com/office/officeart/2005/8/layout/lProcess2"/>
    <dgm:cxn modelId="{C128B5A5-C14F-4D91-B6CB-9A1ED4CED679}" type="presParOf" srcId="{9F27FA40-8126-4C5A-8A43-EFABC942CAAC}" destId="{23F0814E-7C83-472A-A391-EE124CFC3FF8}" srcOrd="4" destOrd="0" presId="urn:microsoft.com/office/officeart/2005/8/layout/lProcess2"/>
    <dgm:cxn modelId="{1376C964-35FA-4578-8877-636183BB3CB2}" type="presParOf" srcId="{9F27FA40-8126-4C5A-8A43-EFABC942CAAC}" destId="{157662EE-D78E-43D2-AF58-4A290CEBB138}" srcOrd="5" destOrd="0" presId="urn:microsoft.com/office/officeart/2005/8/layout/lProcess2"/>
    <dgm:cxn modelId="{F783B366-5F1E-46AC-A5B4-B9891BA8452E}" type="presParOf" srcId="{9F27FA40-8126-4C5A-8A43-EFABC942CAAC}" destId="{72E80E51-4DD6-406E-A707-BBD28EF81B5C}" srcOrd="6" destOrd="0" presId="urn:microsoft.com/office/officeart/2005/8/layout/lProcess2"/>
    <dgm:cxn modelId="{B8DF49B6-61B7-4BA3-81DE-EFDD0E16D5EB}" type="presParOf" srcId="{330B7B03-F5DF-44AA-93EE-F8076D8DE3F2}" destId="{B1FB5C9B-C583-4437-A0BD-2BD7828DB9A1}" srcOrd="5" destOrd="0" presId="urn:microsoft.com/office/officeart/2005/8/layout/lProcess2"/>
    <dgm:cxn modelId="{DE4ED598-CD8D-4923-AC14-E6451B33A2BB}" type="presParOf" srcId="{330B7B03-F5DF-44AA-93EE-F8076D8DE3F2}" destId="{20B0C680-9915-4A4B-B94E-0ABBA5ACA130}" srcOrd="6" destOrd="0" presId="urn:microsoft.com/office/officeart/2005/8/layout/lProcess2"/>
    <dgm:cxn modelId="{3D604293-F79F-480E-B558-C41FB36CC8EB}" type="presParOf" srcId="{20B0C680-9915-4A4B-B94E-0ABBA5ACA130}" destId="{7A3DC687-F3D6-456D-9BF6-C6731C615449}" srcOrd="0" destOrd="0" presId="urn:microsoft.com/office/officeart/2005/8/layout/lProcess2"/>
    <dgm:cxn modelId="{0F31CA4A-F006-44E9-AC10-AAB637831345}" type="presParOf" srcId="{20B0C680-9915-4A4B-B94E-0ABBA5ACA130}" destId="{E088F856-EF2C-438E-9810-5B48994496B0}" srcOrd="1" destOrd="0" presId="urn:microsoft.com/office/officeart/2005/8/layout/lProcess2"/>
    <dgm:cxn modelId="{E0C86E2B-0C90-40E3-98AB-F9241105D405}" type="presParOf" srcId="{20B0C680-9915-4A4B-B94E-0ABBA5ACA130}" destId="{15CD628F-58F1-4996-812C-D2ADFA9C3EC1}" srcOrd="2" destOrd="0" presId="urn:microsoft.com/office/officeart/2005/8/layout/lProcess2"/>
    <dgm:cxn modelId="{DC3ADAD2-80E0-4E24-9080-86691A2D12D6}" type="presParOf" srcId="{15CD628F-58F1-4996-812C-D2ADFA9C3EC1}" destId="{2CBB7B87-79F6-4A4C-A994-9B67D88F5015}" srcOrd="0" destOrd="0" presId="urn:microsoft.com/office/officeart/2005/8/layout/lProcess2"/>
    <dgm:cxn modelId="{816D2476-2F66-4DDB-A549-EDD2155B5E53}" type="presParOf" srcId="{2CBB7B87-79F6-4A4C-A994-9B67D88F5015}" destId="{79D835BA-8D90-46BE-8A43-ED7C53AEE20C}" srcOrd="0" destOrd="0" presId="urn:microsoft.com/office/officeart/2005/8/layout/lProcess2"/>
    <dgm:cxn modelId="{2C076664-1D68-48EF-8B61-09EF8730FEFB}" type="presParOf" srcId="{2CBB7B87-79F6-4A4C-A994-9B67D88F5015}" destId="{625FAFBC-31FD-4F64-870C-A35CD633429D}" srcOrd="1" destOrd="0" presId="urn:microsoft.com/office/officeart/2005/8/layout/lProcess2"/>
    <dgm:cxn modelId="{497EFBC4-3F31-47AD-A705-550121BA5CC1}" type="presParOf" srcId="{2CBB7B87-79F6-4A4C-A994-9B67D88F5015}" destId="{C9F376F7-3C16-4201-8A2D-D7497AB24AC0}" srcOrd="2" destOrd="0" presId="urn:microsoft.com/office/officeart/2005/8/layout/lProcess2"/>
    <dgm:cxn modelId="{D14523BE-7547-4D78-AEBB-968B61562934}" type="presParOf" srcId="{2CBB7B87-79F6-4A4C-A994-9B67D88F5015}" destId="{F4646D2B-F2EF-4A11-B004-1296DB98A369}" srcOrd="3" destOrd="0" presId="urn:microsoft.com/office/officeart/2005/8/layout/lProcess2"/>
    <dgm:cxn modelId="{82E219E0-A2E2-4FA4-B4F5-A78F27D89ED3}" type="presParOf" srcId="{2CBB7B87-79F6-4A4C-A994-9B67D88F5015}" destId="{25C9FEE3-5DC6-41E2-8960-7EA9F96BF42B}" srcOrd="4" destOrd="0" presId="urn:microsoft.com/office/officeart/2005/8/layout/lProcess2"/>
    <dgm:cxn modelId="{DC7EF7FF-36D2-449F-B842-B19982947940}" type="presParOf" srcId="{2CBB7B87-79F6-4A4C-A994-9B67D88F5015}" destId="{E391FC83-A6D6-4806-BA36-9A43861B78F7}" srcOrd="5" destOrd="0" presId="urn:microsoft.com/office/officeart/2005/8/layout/lProcess2"/>
    <dgm:cxn modelId="{179B2E63-2CDA-4FF3-9D10-E97B5A350FC7}" type="presParOf" srcId="{2CBB7B87-79F6-4A4C-A994-9B67D88F5015}" destId="{86E6E06A-35D3-4619-99A6-8917A264CF96}" srcOrd="6" destOrd="0" presId="urn:microsoft.com/office/officeart/2005/8/layout/lProcess2"/>
    <dgm:cxn modelId="{DFC749D4-E6CC-4A50-B1B8-3784C5268B02}" type="presParOf" srcId="{2CBB7B87-79F6-4A4C-A994-9B67D88F5015}" destId="{A162CCAE-A515-4F82-8B2C-4E6DA33B2524}" srcOrd="7" destOrd="0" presId="urn:microsoft.com/office/officeart/2005/8/layout/lProcess2"/>
    <dgm:cxn modelId="{8E4552F6-8DF8-431C-A5B9-B9C9BA39E10A}" type="presParOf" srcId="{2CBB7B87-79F6-4A4C-A994-9B67D88F5015}" destId="{61F64A84-9C5E-4D79-A459-500052500BAA}" srcOrd="8" destOrd="0" presId="urn:microsoft.com/office/officeart/2005/8/layout/lProcess2"/>
    <dgm:cxn modelId="{5EA67446-7EB0-4AEB-9FC5-81812D3B3448}" type="presParOf" srcId="{330B7B03-F5DF-44AA-93EE-F8076D8DE3F2}" destId="{762404B0-E4DE-4DC4-BFF1-76A78DEAE2AB}" srcOrd="7" destOrd="0" presId="urn:microsoft.com/office/officeart/2005/8/layout/lProcess2"/>
    <dgm:cxn modelId="{13D96E63-235E-4F32-B578-6FCB337B0A2E}" type="presParOf" srcId="{330B7B03-F5DF-44AA-93EE-F8076D8DE3F2}" destId="{3B196776-0ABA-43BA-87A8-DC9A6955DF01}" srcOrd="8" destOrd="0" presId="urn:microsoft.com/office/officeart/2005/8/layout/lProcess2"/>
    <dgm:cxn modelId="{72CD7746-5449-48EB-BBCC-2975257C2125}" type="presParOf" srcId="{3B196776-0ABA-43BA-87A8-DC9A6955DF01}" destId="{F4ABA38D-5163-4339-8E69-DE18318AC3E7}" srcOrd="0" destOrd="0" presId="urn:microsoft.com/office/officeart/2005/8/layout/lProcess2"/>
    <dgm:cxn modelId="{CFD2CC9A-4A9C-432A-9110-077F88E47B51}" type="presParOf" srcId="{3B196776-0ABA-43BA-87A8-DC9A6955DF01}" destId="{5661C25F-FC34-4C19-B66D-76FC47725185}" srcOrd="1" destOrd="0" presId="urn:microsoft.com/office/officeart/2005/8/layout/lProcess2"/>
    <dgm:cxn modelId="{8C5A6E9A-F934-4D82-ADF5-A791638CDD9B}" type="presParOf" srcId="{3B196776-0ABA-43BA-87A8-DC9A6955DF01}" destId="{F3E3EAC1-47C8-4B9E-A895-183293DCFC6C}" srcOrd="2" destOrd="0" presId="urn:microsoft.com/office/officeart/2005/8/layout/lProcess2"/>
    <dgm:cxn modelId="{D037DDAC-C70E-4323-8ADC-ECB5EC9BDB96}" type="presParOf" srcId="{F3E3EAC1-47C8-4B9E-A895-183293DCFC6C}" destId="{98C739F8-42D9-47BB-9DB1-F77F5B1137D8}" srcOrd="0" destOrd="0" presId="urn:microsoft.com/office/officeart/2005/8/layout/lProcess2"/>
    <dgm:cxn modelId="{9EFEA1D9-4E6D-45B4-926F-205E72443AD0}" type="presParOf" srcId="{98C739F8-42D9-47BB-9DB1-F77F5B1137D8}" destId="{5A43744A-2F6C-4001-A2A7-5C34F3FD7D44}" srcOrd="0" destOrd="0" presId="urn:microsoft.com/office/officeart/2005/8/layout/lProcess2"/>
    <dgm:cxn modelId="{06B9BAF0-2604-4415-94AD-603629D8A55C}" type="presParOf" srcId="{98C739F8-42D9-47BB-9DB1-F77F5B1137D8}" destId="{53D7CDEF-4C8A-46E8-AA0B-584A4B906B9B}" srcOrd="1" destOrd="0" presId="urn:microsoft.com/office/officeart/2005/8/layout/lProcess2"/>
    <dgm:cxn modelId="{857B4E0B-8451-423D-B0FF-D353BFF32A26}" type="presParOf" srcId="{98C739F8-42D9-47BB-9DB1-F77F5B1137D8}" destId="{635D9060-3C24-4184-8101-CECF25A0B00A}" srcOrd="2" destOrd="0" presId="urn:microsoft.com/office/officeart/2005/8/layout/lProcess2"/>
    <dgm:cxn modelId="{DBD0E209-E494-4C14-8CFE-681184F8218E}" type="presParOf" srcId="{98C739F8-42D9-47BB-9DB1-F77F5B1137D8}" destId="{D5F7B582-7217-4334-93A3-A1F225453B8A}" srcOrd="3" destOrd="0" presId="urn:microsoft.com/office/officeart/2005/8/layout/lProcess2"/>
    <dgm:cxn modelId="{79530A4F-7B12-49E3-85C4-C8C9DB13C489}" type="presParOf" srcId="{98C739F8-42D9-47BB-9DB1-F77F5B1137D8}" destId="{29CEFCEE-08A2-46CF-88A4-078D37A87816}" srcOrd="4" destOrd="0" presId="urn:microsoft.com/office/officeart/2005/8/layout/lProcess2"/>
    <dgm:cxn modelId="{4D7D0EC9-96B9-4190-9D46-0586E4A74421}" type="presParOf" srcId="{98C739F8-42D9-47BB-9DB1-F77F5B1137D8}" destId="{2730C02F-A793-4047-A75C-35D8B416D146}" srcOrd="5" destOrd="0" presId="urn:microsoft.com/office/officeart/2005/8/layout/lProcess2"/>
    <dgm:cxn modelId="{C6D007B0-2A5E-4249-BBE1-55B0828F0A9E}" type="presParOf" srcId="{98C739F8-42D9-47BB-9DB1-F77F5B1137D8}" destId="{D3C8BEDB-C603-462E-8E0A-E9A218A8E584}" srcOrd="6" destOrd="0" presId="urn:microsoft.com/office/officeart/2005/8/layout/lProcess2"/>
    <dgm:cxn modelId="{587A2B82-ACB0-48F4-B38D-E79B782731A7}" type="presParOf" srcId="{98C739F8-42D9-47BB-9DB1-F77F5B1137D8}" destId="{8D73BF03-E389-49F0-9B0B-C4F433D80369}" srcOrd="7" destOrd="0" presId="urn:microsoft.com/office/officeart/2005/8/layout/lProcess2"/>
    <dgm:cxn modelId="{7CB41FFF-3FB1-4BBF-A5D5-898817F07E79}" type="presParOf" srcId="{98C739F8-42D9-47BB-9DB1-F77F5B1137D8}" destId="{75F53175-D006-43EB-998D-BB3B25FE1A05}" srcOrd="8" destOrd="0" presId="urn:microsoft.com/office/officeart/2005/8/layout/lProcess2"/>
    <dgm:cxn modelId="{7FDE3C2C-B368-4FF2-B505-1DD2574F76E5}" type="presParOf" srcId="{98C739F8-42D9-47BB-9DB1-F77F5B1137D8}" destId="{240DB57C-BEC4-453A-8D35-D0D22073D891}" srcOrd="9" destOrd="0" presId="urn:microsoft.com/office/officeart/2005/8/layout/lProcess2"/>
    <dgm:cxn modelId="{2367AD65-4B1F-4FB3-AE35-97E0EA85340C}" type="presParOf" srcId="{98C739F8-42D9-47BB-9DB1-F77F5B1137D8}" destId="{4E83336B-583C-40D7-A7F1-065BEC443D4C}" srcOrd="1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39D2A67E-EEA3-430B-B98B-6F8764CD8371}" type="datetimeFigureOut">
              <a:rPr lang="en-US" smtClean="0"/>
              <a:t>10/3/2014</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EB7DCE45-4973-4092-A3C7-731D656F523E}" type="slidenum">
              <a:rPr lang="en-US" smtClean="0"/>
              <a:t>‹#›</a:t>
            </a:fld>
            <a:endParaRPr lang="en-US"/>
          </a:p>
        </p:txBody>
      </p:sp>
    </p:spTree>
    <p:extLst>
      <p:ext uri="{BB962C8B-B14F-4D97-AF65-F5344CB8AC3E}">
        <p14:creationId xmlns:p14="http://schemas.microsoft.com/office/powerpoint/2010/main" val="42021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2035B44-C16B-4B68-AE7E-5724BEF785BC}" type="datetimeFigureOut">
              <a:rPr lang="en-US" smtClean="0"/>
              <a:t>10/2/2014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C866622-6F53-453A-9960-E50E0B7AFCE0}" type="slidenum">
              <a:rPr lang="en-US" smtClean="0"/>
              <a:t>‹#›</a:t>
            </a:fld>
            <a:endParaRPr lang="en-US"/>
          </a:p>
        </p:txBody>
      </p:sp>
    </p:spTree>
    <p:extLst>
      <p:ext uri="{BB962C8B-B14F-4D97-AF65-F5344CB8AC3E}">
        <p14:creationId xmlns:p14="http://schemas.microsoft.com/office/powerpoint/2010/main" val="1942821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trying to revert to old ELL policy of only</a:t>
            </a:r>
            <a:r>
              <a:rPr lang="en-US" baseline="0" dirty="0" smtClean="0"/>
              <a:t> including students in ELL &gt; two years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Worried about this definition :</a:t>
            </a:r>
            <a:r>
              <a:rPr lang="en-US" baseline="0" dirty="0" smtClean="0"/>
              <a:t> </a:t>
            </a:r>
            <a:r>
              <a:rPr lang="en-US" i="1" dirty="0" smtClean="0"/>
              <a:t>requires students already at grade level to progress beyond grade level performance </a:t>
            </a:r>
          </a:p>
          <a:p>
            <a:r>
              <a:rPr lang="en-US" i="0" dirty="0" smtClean="0"/>
              <a:t>  This</a:t>
            </a:r>
            <a:r>
              <a:rPr lang="en-US" i="0" baseline="0" dirty="0" smtClean="0"/>
              <a:t> terminology implies  acceleration rather than one year’s growth</a:t>
            </a:r>
            <a:endParaRPr lang="en-US" i="0" dirty="0"/>
          </a:p>
        </p:txBody>
      </p:sp>
      <p:sp>
        <p:nvSpPr>
          <p:cNvPr id="4" name="Slide Number Placeholder 3"/>
          <p:cNvSpPr>
            <a:spLocks noGrp="1"/>
          </p:cNvSpPr>
          <p:nvPr>
            <p:ph type="sldNum" sz="quarter" idx="10"/>
          </p:nvPr>
        </p:nvSpPr>
        <p:spPr/>
        <p:txBody>
          <a:bodyPr/>
          <a:lstStyle/>
          <a:p>
            <a:fld id="{2C866622-6F53-453A-9960-E50E0B7AFCE0}" type="slidenum">
              <a:rPr lang="en-US" smtClean="0"/>
              <a:t>2</a:t>
            </a:fld>
            <a:endParaRPr lang="en-US"/>
          </a:p>
        </p:txBody>
      </p:sp>
    </p:spTree>
    <p:extLst>
      <p:ext uri="{BB962C8B-B14F-4D97-AF65-F5344CB8AC3E}">
        <p14:creationId xmlns:p14="http://schemas.microsoft.com/office/powerpoint/2010/main" val="305842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Bonus</a:t>
            </a:r>
            <a:r>
              <a:rPr lang="en-US" baseline="0" dirty="0" smtClean="0"/>
              <a:t> factors like : passing extra AP courses or industry certifications</a:t>
            </a:r>
          </a:p>
          <a:p>
            <a:r>
              <a:rPr lang="en-US" baseline="0" dirty="0" smtClean="0"/>
              <a:t>No more dropping a grade for reading trigger, adequate progress (50 in reading and math in lowest 25) </a:t>
            </a:r>
          </a:p>
          <a:p>
            <a:endParaRPr lang="en-US" baseline="0" dirty="0" smtClean="0"/>
          </a:p>
          <a:p>
            <a:r>
              <a:rPr lang="en-US" baseline="0" dirty="0" smtClean="0"/>
              <a:t>66 percent of points = A (800 points)</a:t>
            </a:r>
          </a:p>
          <a:p>
            <a:r>
              <a:rPr lang="en-US" baseline="0" dirty="0" smtClean="0"/>
              <a:t>62 percent of points = B </a:t>
            </a:r>
          </a:p>
          <a:p>
            <a:endParaRPr lang="en-US" dirty="0"/>
          </a:p>
        </p:txBody>
      </p:sp>
      <p:sp>
        <p:nvSpPr>
          <p:cNvPr id="4" name="Slide Number Placeholder 3"/>
          <p:cNvSpPr>
            <a:spLocks noGrp="1"/>
          </p:cNvSpPr>
          <p:nvPr>
            <p:ph type="sldNum" sz="quarter" idx="10"/>
          </p:nvPr>
        </p:nvSpPr>
        <p:spPr/>
        <p:txBody>
          <a:bodyPr/>
          <a:lstStyle/>
          <a:p>
            <a:fld id="{2C866622-6F53-453A-9960-E50E0B7AFCE0}" type="slidenum">
              <a:rPr lang="en-US" smtClean="0"/>
              <a:t>3</a:t>
            </a:fld>
            <a:endParaRPr lang="en-US"/>
          </a:p>
        </p:txBody>
      </p:sp>
    </p:spTree>
    <p:extLst>
      <p:ext uri="{BB962C8B-B14F-4D97-AF65-F5344CB8AC3E}">
        <p14:creationId xmlns:p14="http://schemas.microsoft.com/office/powerpoint/2010/main" val="3051197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866622-6F53-453A-9960-E50E0B7AFCE0}" type="slidenum">
              <a:rPr lang="en-US" smtClean="0"/>
              <a:t>6</a:t>
            </a:fld>
            <a:endParaRPr lang="en-US"/>
          </a:p>
        </p:txBody>
      </p:sp>
    </p:spTree>
    <p:extLst>
      <p:ext uri="{BB962C8B-B14F-4D97-AF65-F5344CB8AC3E}">
        <p14:creationId xmlns:p14="http://schemas.microsoft.com/office/powerpoint/2010/main" val="2432324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more WRITING</a:t>
            </a:r>
            <a:r>
              <a:rPr lang="en-US" baseline="0" dirty="0" smtClean="0"/>
              <a:t> – now including CIVICS   (was 900 points  last year) </a:t>
            </a:r>
            <a:endParaRPr lang="en-US" dirty="0"/>
          </a:p>
        </p:txBody>
      </p:sp>
      <p:sp>
        <p:nvSpPr>
          <p:cNvPr id="4" name="Slide Number Placeholder 3"/>
          <p:cNvSpPr>
            <a:spLocks noGrp="1"/>
          </p:cNvSpPr>
          <p:nvPr>
            <p:ph type="sldNum" sz="quarter" idx="10"/>
          </p:nvPr>
        </p:nvSpPr>
        <p:spPr/>
        <p:txBody>
          <a:bodyPr/>
          <a:lstStyle/>
          <a:p>
            <a:fld id="{2C866622-6F53-453A-9960-E50E0B7AFCE0}" type="slidenum">
              <a:rPr lang="en-US" smtClean="0"/>
              <a:t>8</a:t>
            </a:fld>
            <a:endParaRPr lang="en-US"/>
          </a:p>
        </p:txBody>
      </p:sp>
    </p:spTree>
    <p:extLst>
      <p:ext uri="{BB962C8B-B14F-4D97-AF65-F5344CB8AC3E}">
        <p14:creationId xmlns:p14="http://schemas.microsoft.com/office/powerpoint/2010/main" val="188974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Previously</a:t>
            </a:r>
            <a:r>
              <a:rPr lang="en-US" baseline="0" dirty="0" smtClean="0"/>
              <a:t> 1600 points</a:t>
            </a:r>
          </a:p>
          <a:p>
            <a:r>
              <a:rPr lang="en-US" baseline="0" dirty="0" smtClean="0"/>
              <a:t>Lost ALL college readiness (SAT,ACT,PERT), at-risk graduation rate, 5 year graduation rate, lost participation in acceleration  </a:t>
            </a:r>
            <a:endParaRPr lang="en-US" dirty="0"/>
          </a:p>
        </p:txBody>
      </p:sp>
      <p:sp>
        <p:nvSpPr>
          <p:cNvPr id="4" name="Slide Number Placeholder 3"/>
          <p:cNvSpPr>
            <a:spLocks noGrp="1"/>
          </p:cNvSpPr>
          <p:nvPr>
            <p:ph type="sldNum" sz="quarter" idx="10"/>
          </p:nvPr>
        </p:nvSpPr>
        <p:spPr/>
        <p:txBody>
          <a:bodyPr/>
          <a:lstStyle/>
          <a:p>
            <a:fld id="{2C866622-6F53-453A-9960-E50E0B7AFCE0}" type="slidenum">
              <a:rPr lang="en-US" smtClean="0"/>
              <a:t>10</a:t>
            </a:fld>
            <a:endParaRPr lang="en-US"/>
          </a:p>
        </p:txBody>
      </p:sp>
    </p:spTree>
    <p:extLst>
      <p:ext uri="{BB962C8B-B14F-4D97-AF65-F5344CB8AC3E}">
        <p14:creationId xmlns:p14="http://schemas.microsoft.com/office/powerpoint/2010/main" val="3796026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up briefing</a:t>
            </a:r>
            <a:r>
              <a:rPr lang="en-US" baseline="0" dirty="0" smtClean="0"/>
              <a:t> about FSA </a:t>
            </a:r>
            <a:endParaRPr lang="en-US" dirty="0"/>
          </a:p>
        </p:txBody>
      </p:sp>
      <p:sp>
        <p:nvSpPr>
          <p:cNvPr id="4" name="Slide Number Placeholder 3"/>
          <p:cNvSpPr>
            <a:spLocks noGrp="1"/>
          </p:cNvSpPr>
          <p:nvPr>
            <p:ph type="sldNum" sz="quarter" idx="10"/>
          </p:nvPr>
        </p:nvSpPr>
        <p:spPr/>
        <p:txBody>
          <a:bodyPr/>
          <a:lstStyle/>
          <a:p>
            <a:fld id="{2C866622-6F53-453A-9960-E50E0B7AFCE0}" type="slidenum">
              <a:rPr lang="en-US" smtClean="0"/>
              <a:t>12</a:t>
            </a:fld>
            <a:endParaRPr lang="en-US"/>
          </a:p>
        </p:txBody>
      </p:sp>
    </p:spTree>
    <p:extLst>
      <p:ext uri="{BB962C8B-B14F-4D97-AF65-F5344CB8AC3E}">
        <p14:creationId xmlns:p14="http://schemas.microsoft.com/office/powerpoint/2010/main" val="3390622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 that is</a:t>
            </a:r>
            <a:r>
              <a:rPr lang="en-US" baseline="0" dirty="0" smtClean="0"/>
              <a:t> a school improves a grade or maintains an ‘A” – the school recognition funds would be in effect </a:t>
            </a:r>
            <a:endParaRPr lang="en-US" dirty="0"/>
          </a:p>
        </p:txBody>
      </p:sp>
      <p:sp>
        <p:nvSpPr>
          <p:cNvPr id="4" name="Slide Number Placeholder 3"/>
          <p:cNvSpPr>
            <a:spLocks noGrp="1"/>
          </p:cNvSpPr>
          <p:nvPr>
            <p:ph type="sldNum" sz="quarter" idx="10"/>
          </p:nvPr>
        </p:nvSpPr>
        <p:spPr/>
        <p:txBody>
          <a:bodyPr/>
          <a:lstStyle/>
          <a:p>
            <a:fld id="{2C866622-6F53-453A-9960-E50E0B7AFCE0}" type="slidenum">
              <a:rPr lang="en-US" smtClean="0"/>
              <a:t>13</a:t>
            </a:fld>
            <a:endParaRPr lang="en-US"/>
          </a:p>
        </p:txBody>
      </p:sp>
    </p:spTree>
    <p:extLst>
      <p:ext uri="{BB962C8B-B14F-4D97-AF65-F5344CB8AC3E}">
        <p14:creationId xmlns:p14="http://schemas.microsoft.com/office/powerpoint/2010/main" val="4016301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100" dirty="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947083-4855-4A9B-A3A5-C024B114037D}" type="slidenum">
              <a:rPr lang="en-US" smtClean="0"/>
              <a:pPr/>
              <a:t>15</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97E61-3FE2-4B09-B968-5B07941C72E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7E61-3FE2-4B09-B968-5B07941C72E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7E61-3FE2-4B09-B968-5B07941C72E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7E61-3FE2-4B09-B968-5B07941C72E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97E61-3FE2-4B09-B968-5B07941C72E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097E61-3FE2-4B09-B968-5B07941C72E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97E61-3FE2-4B09-B968-5B07941C72E3}" type="datetimeFigureOut">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97E61-3FE2-4B09-B968-5B07941C72E3}" type="datetimeFigureOut">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97E61-3FE2-4B09-B968-5B07941C72E3}"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97E61-3FE2-4B09-B968-5B07941C72E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7BC48-BDF3-458B-8A42-94F2D61369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97E61-3FE2-4B09-B968-5B07941C72E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7BC48-BDF3-458B-8A42-94F2D6136988}"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bg2">
                <a:tint val="98000"/>
                <a:shade val="100000"/>
                <a:hueMod val="108000"/>
                <a:satMod val="130000"/>
                <a:lumMod val="108000"/>
              </a:schemeClr>
            </a:gs>
            <a:gs pos="92000">
              <a:schemeClr val="bg2">
                <a:shade val="88000"/>
                <a:hueMod val="96000"/>
                <a:satMod val="120000"/>
                <a:lumMod val="74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CF097E61-3FE2-4B09-B968-5B07941C72E3}" type="datetimeFigureOut">
              <a:rPr lang="en-US" smtClean="0"/>
              <a:t>10/2/2014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1247BC48-BDF3-458B-8A42-94F2D6136988}"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048000"/>
          </a:xfrm>
        </p:spPr>
        <p:txBody>
          <a:bodyPr>
            <a:normAutofit fontScale="90000"/>
          </a:bodyPr>
          <a:lstStyle/>
          <a:p>
            <a:r>
              <a:rPr lang="en-US" dirty="0" smtClean="0"/>
              <a:t>October Principal Meeting</a:t>
            </a:r>
            <a:br>
              <a:rPr lang="en-US" dirty="0" smtClean="0"/>
            </a:br>
            <a:r>
              <a:rPr lang="en-US" dirty="0" smtClean="0"/>
              <a:t/>
            </a:r>
            <a:br>
              <a:rPr lang="en-US" dirty="0" smtClean="0"/>
            </a:br>
            <a:r>
              <a:rPr lang="en-US" dirty="0" smtClean="0"/>
              <a:t>Proposed Framework for the </a:t>
            </a:r>
            <a:br>
              <a:rPr lang="en-US" dirty="0" smtClean="0"/>
            </a:br>
            <a:r>
              <a:rPr lang="en-US" dirty="0" smtClean="0"/>
              <a:t>School Grading System </a:t>
            </a:r>
            <a:br>
              <a:rPr lang="en-US" dirty="0" smtClean="0"/>
            </a:br>
            <a:r>
              <a:rPr lang="en-US" dirty="0" smtClean="0"/>
              <a:t>for 2014-15 and Beyond</a:t>
            </a:r>
            <a:endParaRPr lang="en-US" dirty="0"/>
          </a:p>
        </p:txBody>
      </p:sp>
      <p:sp>
        <p:nvSpPr>
          <p:cNvPr id="3" name="Subtitle 2"/>
          <p:cNvSpPr>
            <a:spLocks noGrp="1"/>
          </p:cNvSpPr>
          <p:nvPr>
            <p:ph type="subTitle" idx="1"/>
          </p:nvPr>
        </p:nvSpPr>
        <p:spPr>
          <a:xfrm>
            <a:off x="685800" y="5791200"/>
            <a:ext cx="8001000" cy="990600"/>
          </a:xfrm>
        </p:spPr>
        <p:txBody>
          <a:bodyPr>
            <a:noAutofit/>
          </a:bodyPr>
          <a:lstStyle/>
          <a:p>
            <a:pPr algn="r"/>
            <a:r>
              <a:rPr lang="en-US" sz="1100" b="1" dirty="0" smtClean="0"/>
              <a:t>Gisela Feild</a:t>
            </a:r>
          </a:p>
          <a:p>
            <a:pPr algn="r"/>
            <a:r>
              <a:rPr lang="en-US" sz="1100" b="1" dirty="0" smtClean="0"/>
              <a:t>Administrative Director </a:t>
            </a:r>
          </a:p>
          <a:p>
            <a:pPr algn="r"/>
            <a:r>
              <a:rPr lang="en-US" sz="1100" b="1" dirty="0" smtClean="0"/>
              <a:t>Assessment, Research and Data Analysis</a:t>
            </a:r>
          </a:p>
          <a:p>
            <a:pPr algn="r"/>
            <a:r>
              <a:rPr lang="en-US" sz="1100" b="1" dirty="0" smtClean="0"/>
              <a:t>October 2014</a:t>
            </a:r>
            <a:endParaRPr lang="en-US" sz="1100" b="1" dirty="0"/>
          </a:p>
        </p:txBody>
      </p:sp>
    </p:spTree>
    <p:extLst>
      <p:ext uri="{BB962C8B-B14F-4D97-AF65-F5344CB8AC3E}">
        <p14:creationId xmlns:p14="http://schemas.microsoft.com/office/powerpoint/2010/main" val="410536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Senior High School </a:t>
            </a:r>
            <a:r>
              <a:rPr lang="en-US" dirty="0"/>
              <a:t>Grades </a:t>
            </a:r>
            <a:r>
              <a:rPr lang="en-US" dirty="0" smtClean="0"/>
              <a:t>Model</a:t>
            </a:r>
            <a:r>
              <a:rPr lang="en-US" smtClean="0"/>
              <a:t/>
            </a:r>
            <a:br>
              <a:rPr lang="en-US" smtClean="0"/>
            </a:br>
            <a:r>
              <a:rPr lang="en-US" sz="3100" smtClean="0"/>
              <a:t>(1000 </a:t>
            </a:r>
            <a:r>
              <a:rPr lang="en-US" sz="3100" dirty="0"/>
              <a:t>points) </a:t>
            </a:r>
          </a:p>
        </p:txBody>
      </p:sp>
      <p:sp>
        <p:nvSpPr>
          <p:cNvPr id="3" name="Content Placeholder 2"/>
          <p:cNvSpPr>
            <a:spLocks noGrp="1"/>
          </p:cNvSpPr>
          <p:nvPr>
            <p:ph idx="1"/>
          </p:nvPr>
        </p:nvSpPr>
        <p:spPr>
          <a:xfrm>
            <a:off x="228600" y="1600200"/>
            <a:ext cx="8382000" cy="5105400"/>
          </a:xfrm>
        </p:spPr>
        <p:txBody>
          <a:bodyPr>
            <a:normAutofit/>
          </a:bodyPr>
          <a:lstStyle/>
          <a:p>
            <a:r>
              <a:rPr lang="en-US" sz="1200" dirty="0" smtClean="0"/>
              <a:t>The </a:t>
            </a:r>
            <a:r>
              <a:rPr lang="en-US" sz="1200" dirty="0"/>
              <a:t>school grade is based on the percentage of total points earned </a:t>
            </a:r>
          </a:p>
          <a:p>
            <a:r>
              <a:rPr lang="en-US" sz="1200" dirty="0" smtClean="0"/>
              <a:t>Provisions </a:t>
            </a:r>
            <a:r>
              <a:rPr lang="en-US" sz="1200" dirty="0"/>
              <a:t>that may raise or lower a school’s grade beyond what the percentage of points would indicate are eliminated (no additional requirements; no additional weights/bonus; no automatic adjustments) </a:t>
            </a:r>
          </a:p>
          <a:p>
            <a:r>
              <a:rPr lang="en-US" sz="1200" dirty="0" smtClean="0"/>
              <a:t>Writing </a:t>
            </a:r>
            <a:r>
              <a:rPr lang="en-US" sz="1200" dirty="0"/>
              <a:t>is included within the English/Language Arts components </a:t>
            </a:r>
          </a:p>
          <a:p>
            <a:r>
              <a:rPr lang="en-US" sz="1200" dirty="0" smtClean="0"/>
              <a:t>Additional </a:t>
            </a:r>
            <a:r>
              <a:rPr lang="en-US" sz="1200" dirty="0"/>
              <a:t>graduation rates (At-Risk and 5-year), college readiness measures (based on SAT, ACT, and PERT), and a stand-alone acceleration participation measure are eliminated from the </a:t>
            </a:r>
            <a:r>
              <a:rPr lang="en-US" sz="1200" dirty="0" smtClean="0"/>
              <a:t>model</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552272244"/>
              </p:ext>
            </p:extLst>
          </p:nvPr>
        </p:nvGraphicFramePr>
        <p:xfrm>
          <a:off x="381000" y="1752600"/>
          <a:ext cx="8305801" cy="4747260"/>
        </p:xfrm>
        <a:graphic>
          <a:graphicData uri="http://schemas.openxmlformats.org/drawingml/2006/table">
            <a:tbl>
              <a:tblPr firstRow="1" bandRow="1">
                <a:tableStyleId>{5C22544A-7EE6-4342-B048-85BDC9FD1C3A}</a:tableStyleId>
              </a:tblPr>
              <a:tblGrid>
                <a:gridCol w="1066800"/>
                <a:gridCol w="1143000"/>
                <a:gridCol w="990600"/>
                <a:gridCol w="1295400"/>
                <a:gridCol w="1621310"/>
                <a:gridCol w="2188691"/>
              </a:tblGrid>
              <a:tr h="1432560">
                <a:tc>
                  <a:txBody>
                    <a:bodyPr/>
                    <a:lstStyle/>
                    <a:p>
                      <a:r>
                        <a:rPr lang="en-US" sz="1200" b="1" i="0" u="none" strike="noStrike" kern="1200" baseline="0" dirty="0" smtClean="0">
                          <a:solidFill>
                            <a:schemeClr val="lt1"/>
                          </a:solidFill>
                          <a:latin typeface="+mn-lt"/>
                          <a:ea typeface="+mn-ea"/>
                          <a:cs typeface="+mn-cs"/>
                        </a:rPr>
                        <a:t>English/ </a:t>
                      </a:r>
                    </a:p>
                    <a:p>
                      <a:r>
                        <a:rPr lang="en-US" sz="1200" b="1" i="0" u="none" strike="noStrike" kern="1200" baseline="0" dirty="0" smtClean="0">
                          <a:solidFill>
                            <a:schemeClr val="lt1"/>
                          </a:solidFill>
                          <a:latin typeface="+mn-lt"/>
                          <a:ea typeface="+mn-ea"/>
                          <a:cs typeface="+mn-cs"/>
                        </a:rPr>
                        <a:t>Language Arts </a:t>
                      </a:r>
                      <a:r>
                        <a:rPr lang="en-US" sz="1200" b="0" i="0" u="none" strike="noStrike" kern="1200" baseline="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lt1"/>
                          </a:solidFill>
                          <a:latin typeface="+mn-lt"/>
                          <a:ea typeface="+mn-ea"/>
                          <a:cs typeface="+mn-cs"/>
                        </a:rPr>
                        <a:t>Mathematics </a:t>
                      </a:r>
                      <a:r>
                        <a:rPr lang="en-US" sz="1200" b="0" i="0" u="none" strike="noStrike" kern="1200" baseline="0" dirty="0" smtClean="0">
                          <a:solidFill>
                            <a:schemeClr val="lt1"/>
                          </a:solidFill>
                          <a:latin typeface="+mn-lt"/>
                          <a:ea typeface="+mn-ea"/>
                          <a:cs typeface="+mn-cs"/>
                        </a:rPr>
                        <a:t>	</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lt1"/>
                          </a:solidFill>
                          <a:latin typeface="+mn-lt"/>
                          <a:ea typeface="+mn-ea"/>
                          <a:cs typeface="+mn-cs"/>
                        </a:rPr>
                        <a:t>Science </a:t>
                      </a:r>
                      <a:r>
                        <a:rPr lang="en-US" sz="1200" b="0" i="0" u="none" strike="noStrike" kern="1200" baseline="0" dirty="0" smtClean="0">
                          <a:solidFill>
                            <a:schemeClr val="lt1"/>
                          </a:solidFill>
                          <a:latin typeface="+mn-lt"/>
                          <a:ea typeface="+mn-ea"/>
                          <a:cs typeface="+mn-cs"/>
                        </a:rPr>
                        <a:t>	</a:t>
                      </a:r>
                    </a:p>
                    <a:p>
                      <a:endParaRPr lang="en-US" sz="1200" dirty="0"/>
                    </a:p>
                  </a:txBody>
                  <a:tcPr/>
                </a:tc>
                <a:tc>
                  <a:txBody>
                    <a:bodyPr/>
                    <a:lstStyle/>
                    <a:p>
                      <a:r>
                        <a:rPr lang="en-US" sz="1200" dirty="0" smtClean="0"/>
                        <a:t>Social</a:t>
                      </a:r>
                      <a:r>
                        <a:rPr lang="en-US" sz="1200" baseline="0" dirty="0" smtClean="0"/>
                        <a:t> Studies</a:t>
                      </a:r>
                    </a:p>
                    <a:p>
                      <a:r>
                        <a:rPr lang="en-US" sz="1200" baseline="0" dirty="0" smtClean="0"/>
                        <a:t>(</a:t>
                      </a:r>
                      <a:r>
                        <a:rPr lang="en-US" sz="1200" baseline="0" smtClean="0"/>
                        <a:t>US History EOC)</a:t>
                      </a:r>
                      <a:endParaRPr lang="en-US" sz="1200" dirty="0"/>
                    </a:p>
                  </a:txBody>
                  <a:tcPr/>
                </a:tc>
                <a:tc>
                  <a:txBody>
                    <a:bodyPr/>
                    <a:lstStyle/>
                    <a:p>
                      <a:r>
                        <a:rPr lang="en-US" sz="1200" dirty="0" smtClean="0"/>
                        <a:t>Graduation Rate </a:t>
                      </a:r>
                      <a:endParaRPr lang="en-US" sz="1200" dirty="0"/>
                    </a:p>
                  </a:txBody>
                  <a:tcPr/>
                </a:tc>
                <a:tc>
                  <a:txBody>
                    <a:bodyPr/>
                    <a:lstStyle/>
                    <a:p>
                      <a:r>
                        <a:rPr lang="en-US" sz="1200" dirty="0" smtClean="0"/>
                        <a:t>Acceleration Success</a:t>
                      </a:r>
                      <a:endParaRPr lang="en-US" sz="1200" dirty="0"/>
                    </a:p>
                  </a:txBody>
                  <a:tcPr/>
                </a:tc>
              </a:tr>
              <a:tr h="783837">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txBody>
                  <a:tcPr/>
                </a:tc>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txBody>
                  <a:tcPr/>
                </a:tc>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p>
                      <a:endParaRPr lang="en-US" sz="1050" b="0" i="0" u="none" strike="noStrike" kern="1200" baseline="0" dirty="0" smtClean="0">
                        <a:solidFill>
                          <a:schemeClr val="dk1"/>
                        </a:solidFill>
                        <a:latin typeface="+mn-lt"/>
                        <a:ea typeface="+mn-ea"/>
                        <a:cs typeface="+mn-cs"/>
                      </a:endParaRPr>
                    </a:p>
                  </a:txBody>
                  <a:tcPr/>
                </a:tc>
                <a:tc>
                  <a:txBody>
                    <a:bodyPr/>
                    <a:lstStyle/>
                    <a:p>
                      <a:r>
                        <a:rPr lang="en-US" sz="1050" b="0" i="0" u="none" strike="noStrike" kern="1200" baseline="0" dirty="0" smtClean="0">
                          <a:solidFill>
                            <a:schemeClr val="dk1"/>
                          </a:solidFill>
                          <a:latin typeface="+mn-lt"/>
                          <a:ea typeface="+mn-ea"/>
                          <a:cs typeface="+mn-cs"/>
                        </a:rPr>
                        <a:t>Overall, 4-Year  Graduation Rate</a:t>
                      </a:r>
                    </a:p>
                    <a:p>
                      <a:r>
                        <a:rPr lang="en-US" sz="1050" b="0" i="0" u="none" strike="noStrike" kern="1200" baseline="0" dirty="0" smtClean="0">
                          <a:solidFill>
                            <a:schemeClr val="dk1"/>
                          </a:solidFill>
                          <a:latin typeface="+mn-lt"/>
                          <a:ea typeface="+mn-ea"/>
                          <a:cs typeface="+mn-cs"/>
                        </a:rPr>
                        <a:t>(0% to 100%)</a:t>
                      </a:r>
                    </a:p>
                  </a:txBody>
                  <a:tcPr/>
                </a:tc>
                <a:tc>
                  <a:txBody>
                    <a:bodyPr/>
                    <a:lstStyle/>
                    <a:p>
                      <a:r>
                        <a:rPr lang="en-US" sz="1050" b="0" i="0" u="none" strike="noStrike" kern="1200" baseline="0" dirty="0" smtClean="0">
                          <a:solidFill>
                            <a:schemeClr val="dk1"/>
                          </a:solidFill>
                          <a:latin typeface="+mn-lt"/>
                          <a:ea typeface="+mn-ea"/>
                          <a:cs typeface="+mn-cs"/>
                        </a:rPr>
                        <a:t>Percentage of students who can earn college credit  - AP,IB,AICE,DE, IC  (0% to 100%) </a:t>
                      </a:r>
                      <a:endParaRPr lang="en-US" sz="1050" b="0" dirty="0" smtClean="0">
                        <a:latin typeface="+mn-lt"/>
                      </a:endParaRPr>
                    </a:p>
                    <a:p>
                      <a:r>
                        <a:rPr lang="en-US" sz="1050" b="0" i="0" u="none" strike="noStrike" kern="1200" baseline="0" dirty="0" smtClean="0">
                          <a:solidFill>
                            <a:schemeClr val="dk1"/>
                          </a:solidFill>
                          <a:latin typeface="+mn-lt"/>
                          <a:ea typeface="+mn-ea"/>
                          <a:cs typeface="+mn-cs"/>
                        </a:rPr>
                        <a:t>	</a:t>
                      </a:r>
                    </a:p>
                    <a:p>
                      <a:endParaRPr lang="en-US" sz="1050" b="0" i="0" u="none" strike="noStrike" kern="1200" baseline="0" dirty="0" smtClean="0">
                        <a:solidFill>
                          <a:schemeClr val="dk1"/>
                        </a:solidFill>
                        <a:latin typeface="+mn-lt"/>
                        <a:ea typeface="+mn-ea"/>
                        <a:cs typeface="+mn-cs"/>
                      </a:endParaRPr>
                    </a:p>
                  </a:txBody>
                  <a:tcPr/>
                </a:tc>
              </a:tr>
              <a:tr h="716280">
                <a:tc>
                  <a:txBody>
                    <a:bodyPr/>
                    <a:lstStyle/>
                    <a:p>
                      <a:r>
                        <a:rPr lang="en-US" sz="1050" b="0" i="0" u="none" strike="noStrike" kern="1200" baseline="0" dirty="0" smtClean="0">
                          <a:solidFill>
                            <a:schemeClr val="dk1"/>
                          </a:solidFill>
                          <a:latin typeface="+mn-lt"/>
                          <a:ea typeface="+mn-ea"/>
                          <a:cs typeface="+mn-cs"/>
                        </a:rPr>
                        <a:t>Learning Gains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r>
                        <a:rPr lang="en-US" sz="1050" b="0" i="0" u="none" strike="noStrike" kern="1200" baseline="0" dirty="0" smtClean="0">
                          <a:solidFill>
                            <a:schemeClr val="dk1"/>
                          </a:solidFill>
                          <a:latin typeface="+mn-lt"/>
                          <a:ea typeface="+mn-ea"/>
                          <a:cs typeface="+mn-cs"/>
                        </a:rPr>
                        <a:t>Learning Gains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r>
              <a:tr h="960120">
                <a:tc>
                  <a:txBody>
                    <a:bodyPr/>
                    <a:lstStyle/>
                    <a:p>
                      <a:r>
                        <a:rPr lang="en-US" sz="1050" b="0" i="0" u="none" strike="noStrike" kern="1200" baseline="0" dirty="0" smtClean="0">
                          <a:solidFill>
                            <a:schemeClr val="dk1"/>
                          </a:solidFill>
                          <a:latin typeface="+mn-lt"/>
                          <a:ea typeface="+mn-ea"/>
                          <a:cs typeface="+mn-cs"/>
                        </a:rPr>
                        <a:t>Learning Gains of the Low 25%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r>
                        <a:rPr lang="en-US" sz="1050" b="0" i="0" u="none" strike="noStrike" kern="1200" baseline="0" dirty="0" smtClean="0">
                          <a:solidFill>
                            <a:schemeClr val="dk1"/>
                          </a:solidFill>
                          <a:latin typeface="+mn-lt"/>
                          <a:ea typeface="+mn-ea"/>
                          <a:cs typeface="+mn-cs"/>
                        </a:rPr>
                        <a:t>Learning Gains of the Low 25%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r>
            </a:tbl>
          </a:graphicData>
        </a:graphic>
      </p:graphicFrame>
    </p:spTree>
    <p:extLst>
      <p:ext uri="{BB962C8B-B14F-4D97-AF65-F5344CB8AC3E}">
        <p14:creationId xmlns:p14="http://schemas.microsoft.com/office/powerpoint/2010/main" val="2042820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High Acceleration – Possible Denominators	</a:t>
            </a:r>
            <a:endParaRPr lang="en-US" dirty="0"/>
          </a:p>
        </p:txBody>
      </p:sp>
      <p:sp>
        <p:nvSpPr>
          <p:cNvPr id="3" name="Content Placeholder 2"/>
          <p:cNvSpPr>
            <a:spLocks noGrp="1"/>
          </p:cNvSpPr>
          <p:nvPr>
            <p:ph idx="1"/>
          </p:nvPr>
        </p:nvSpPr>
        <p:spPr>
          <a:xfrm>
            <a:off x="381000" y="1807361"/>
            <a:ext cx="7924800" cy="4822039"/>
          </a:xfrm>
        </p:spPr>
        <p:txBody>
          <a:bodyPr>
            <a:normAutofit/>
          </a:bodyPr>
          <a:lstStyle/>
          <a:p>
            <a:pPr marL="0" indent="0">
              <a:buNone/>
            </a:pPr>
            <a:r>
              <a:rPr lang="en-US" sz="2000" dirty="0" smtClean="0"/>
              <a:t>Currently:</a:t>
            </a:r>
          </a:p>
          <a:p>
            <a:pPr marL="0" indent="0">
              <a:buNone/>
            </a:pPr>
            <a:r>
              <a:rPr lang="en-US" sz="2000" dirty="0"/>
              <a:t>	</a:t>
            </a:r>
            <a:r>
              <a:rPr lang="en-US" sz="2000" dirty="0" smtClean="0"/>
              <a:t>Grade 11 and 12 students plus students in grades 9 and 10 who qualify for numerator</a:t>
            </a:r>
          </a:p>
          <a:p>
            <a:pPr marL="0" indent="0">
              <a:buNone/>
            </a:pPr>
            <a:endParaRPr lang="en-US" sz="2000" dirty="0"/>
          </a:p>
          <a:p>
            <a:pPr marL="0" indent="0">
              <a:buNone/>
            </a:pPr>
            <a:r>
              <a:rPr lang="en-US" sz="2000" dirty="0" smtClean="0"/>
              <a:t>Options:</a:t>
            </a:r>
          </a:p>
          <a:p>
            <a:pPr lvl="1"/>
            <a:r>
              <a:rPr lang="en-US" sz="2000" dirty="0" smtClean="0"/>
              <a:t>Annual snapshot</a:t>
            </a:r>
          </a:p>
          <a:p>
            <a:pPr lvl="1"/>
            <a:r>
              <a:rPr lang="en-US" sz="2000" dirty="0" smtClean="0"/>
              <a:t>Over time - look at success throughout  enrollment in school</a:t>
            </a:r>
          </a:p>
          <a:p>
            <a:pPr lvl="2">
              <a:buFont typeface="Arial" panose="020B0604020202020204" pitchFamily="34" charset="0"/>
              <a:buChar char="•"/>
            </a:pPr>
            <a:r>
              <a:rPr lang="en-US" sz="2000" dirty="0" smtClean="0"/>
              <a:t> Graduates</a:t>
            </a:r>
          </a:p>
          <a:p>
            <a:pPr lvl="2">
              <a:buFont typeface="Arial" panose="020B0604020202020204" pitchFamily="34" charset="0"/>
              <a:buChar char="•"/>
            </a:pPr>
            <a:r>
              <a:rPr lang="en-US" sz="2000" dirty="0" smtClean="0"/>
              <a:t> 12th graders</a:t>
            </a:r>
            <a:r>
              <a:rPr lang="en-US" sz="2000" dirty="0"/>
              <a:t>	</a:t>
            </a:r>
            <a:endParaRPr lang="en-US" sz="2000" dirty="0" smtClean="0"/>
          </a:p>
        </p:txBody>
      </p:sp>
    </p:spTree>
    <p:extLst>
      <p:ext uri="{BB962C8B-B14F-4D97-AF65-F5344CB8AC3E}">
        <p14:creationId xmlns:p14="http://schemas.microsoft.com/office/powerpoint/2010/main" val="288244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382000" cy="1493520"/>
          </a:xfrm>
        </p:spPr>
        <p:txBody>
          <a:bodyPr>
            <a:noAutofit/>
          </a:bodyPr>
          <a:lstStyle/>
          <a:p>
            <a:r>
              <a:rPr lang="en-US" sz="2800" dirty="0"/>
              <a:t>Senate Bill 1642–Education Accountability </a:t>
            </a:r>
            <a:r>
              <a:rPr lang="en-US" sz="2800" dirty="0" smtClean="0"/>
              <a:t/>
            </a:r>
            <a:br>
              <a:rPr lang="en-US" sz="2800" dirty="0" smtClean="0"/>
            </a:br>
            <a:r>
              <a:rPr lang="en-US" sz="2800" dirty="0" smtClean="0"/>
              <a:t>Transition </a:t>
            </a:r>
            <a:r>
              <a:rPr lang="en-US" sz="2800" dirty="0"/>
              <a:t>Year </a:t>
            </a:r>
          </a:p>
        </p:txBody>
      </p:sp>
      <p:sp>
        <p:nvSpPr>
          <p:cNvPr id="3" name="Content Placeholder 2"/>
          <p:cNvSpPr>
            <a:spLocks noGrp="1"/>
          </p:cNvSpPr>
          <p:nvPr>
            <p:ph idx="1"/>
          </p:nvPr>
        </p:nvSpPr>
        <p:spPr>
          <a:xfrm>
            <a:off x="457200" y="1600200"/>
            <a:ext cx="8229600" cy="4876800"/>
          </a:xfrm>
        </p:spPr>
        <p:txBody>
          <a:bodyPr>
            <a:normAutofit/>
          </a:bodyPr>
          <a:lstStyle/>
          <a:p>
            <a:endParaRPr lang="en-US" dirty="0"/>
          </a:p>
          <a:p>
            <a:r>
              <a:rPr lang="en-US" dirty="0"/>
              <a:t>For the current school year (2013-14), there are no changes to the school grading system, except those already directed by existing statute or State Board rule </a:t>
            </a:r>
          </a:p>
          <a:p>
            <a:r>
              <a:rPr lang="en-US" dirty="0" smtClean="0"/>
              <a:t>After </a:t>
            </a:r>
            <a:r>
              <a:rPr lang="en-US" dirty="0"/>
              <a:t>Florida students take the new assessments for the first time in 2014-15, student performance level expectations (“cut scores”) will be set in the summer immediately following the first administration of the new assessment </a:t>
            </a:r>
          </a:p>
          <a:p>
            <a:r>
              <a:rPr lang="en-US" dirty="0" smtClean="0"/>
              <a:t>A </a:t>
            </a:r>
            <a:r>
              <a:rPr lang="en-US" dirty="0"/>
              <a:t>new </a:t>
            </a:r>
            <a:r>
              <a:rPr lang="en-US" u="sng" dirty="0"/>
              <a:t>baseline calculation </a:t>
            </a:r>
            <a:r>
              <a:rPr lang="en-US" dirty="0"/>
              <a:t>of school grades will occur in Fall 2015, which accurately reflects student performance on the Florida Standards and FSA </a:t>
            </a:r>
          </a:p>
          <a:p>
            <a:r>
              <a:rPr lang="en-US" dirty="0" smtClean="0"/>
              <a:t>This </a:t>
            </a:r>
            <a:r>
              <a:rPr lang="en-US" dirty="0"/>
              <a:t>baseline, informational approach in the first year provides everyone – parents, schools, districts, the general public – a clear understanding of a student’s and a school’s </a:t>
            </a:r>
            <a:r>
              <a:rPr lang="en-US" u="sng" dirty="0"/>
              <a:t>starting point </a:t>
            </a:r>
            <a:r>
              <a:rPr lang="en-US" dirty="0"/>
              <a:t>on the new, more rigorous Florida Standards and </a:t>
            </a:r>
            <a:r>
              <a:rPr lang="en-US" dirty="0" smtClean="0"/>
              <a:t>FSA </a:t>
            </a:r>
            <a:r>
              <a:rPr lang="en-US" u="sng" dirty="0" smtClean="0"/>
              <a:t> </a:t>
            </a:r>
          </a:p>
          <a:p>
            <a:endParaRPr lang="en-US" u="sng" dirty="0"/>
          </a:p>
        </p:txBody>
      </p:sp>
    </p:spTree>
    <p:extLst>
      <p:ext uri="{BB962C8B-B14F-4D97-AF65-F5344CB8AC3E}">
        <p14:creationId xmlns:p14="http://schemas.microsoft.com/office/powerpoint/2010/main" val="3652498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914401"/>
          </a:xfrm>
        </p:spPr>
        <p:txBody>
          <a:bodyPr>
            <a:noAutofit/>
          </a:bodyPr>
          <a:lstStyle/>
          <a:p>
            <a:r>
              <a:rPr lang="en-US" dirty="0"/>
              <a:t>Senate Bill 1642–Education Accountability </a:t>
            </a:r>
            <a:r>
              <a:rPr lang="en-US" dirty="0" smtClean="0"/>
              <a:t>Transition </a:t>
            </a:r>
            <a:r>
              <a:rPr lang="en-US" dirty="0"/>
              <a:t>Year </a:t>
            </a:r>
          </a:p>
        </p:txBody>
      </p:sp>
      <p:sp>
        <p:nvSpPr>
          <p:cNvPr id="3" name="Content Placeholder 2"/>
          <p:cNvSpPr>
            <a:spLocks noGrp="1"/>
          </p:cNvSpPr>
          <p:nvPr>
            <p:ph idx="1"/>
          </p:nvPr>
        </p:nvSpPr>
        <p:spPr>
          <a:xfrm>
            <a:off x="381000" y="1524000"/>
            <a:ext cx="8229600" cy="5029200"/>
          </a:xfrm>
        </p:spPr>
        <p:txBody>
          <a:bodyPr>
            <a:normAutofit/>
          </a:bodyPr>
          <a:lstStyle/>
          <a:p>
            <a:pPr marL="0" indent="0">
              <a:buNone/>
            </a:pPr>
            <a:r>
              <a:rPr lang="en-US" u="sng" dirty="0"/>
              <a:t>No Consequences from the Baseline 2014-15 School Grades </a:t>
            </a:r>
          </a:p>
          <a:p>
            <a:r>
              <a:rPr lang="en-US" dirty="0"/>
              <a:t>No interruption in current support to underperforming schools through our Differentiated Accountability teams </a:t>
            </a:r>
          </a:p>
          <a:p>
            <a:r>
              <a:rPr lang="en-US" dirty="0"/>
              <a:t>A school may not be required to select and implement a turnaround option in the 2015-16 school year based on the 2014-15 grade or school improvement rating </a:t>
            </a:r>
          </a:p>
          <a:p>
            <a:r>
              <a:rPr lang="en-US" dirty="0" smtClean="0"/>
              <a:t>A </a:t>
            </a:r>
            <a:r>
              <a:rPr lang="en-US" dirty="0"/>
              <a:t>district or charter school system designated as high-performing may not lose the designation based on the 2014-15 grades </a:t>
            </a:r>
          </a:p>
          <a:p>
            <a:r>
              <a:rPr lang="en-US" dirty="0">
                <a:solidFill>
                  <a:srgbClr val="FF0000"/>
                </a:solidFill>
              </a:rPr>
              <a:t>For purposes of determining grade 3 retention and high school graduation, student performance on the 2014-15 assessments shall be linked to 2013-14 student performance expectations </a:t>
            </a:r>
            <a:r>
              <a:rPr lang="en-US" dirty="0" smtClean="0">
                <a:solidFill>
                  <a:srgbClr val="FF0000"/>
                </a:solidFill>
              </a:rPr>
              <a:t> </a:t>
            </a:r>
          </a:p>
          <a:p>
            <a:pPr lvl="1"/>
            <a:r>
              <a:rPr lang="en-US" dirty="0" smtClean="0">
                <a:solidFill>
                  <a:srgbClr val="FF0000"/>
                </a:solidFill>
              </a:rPr>
              <a:t>Same process used for FCAT to FCAT 2.0</a:t>
            </a:r>
            <a:endParaRPr lang="en-US" dirty="0">
              <a:solidFill>
                <a:srgbClr val="FF0000"/>
              </a:solidFill>
            </a:endParaRPr>
          </a:p>
          <a:p>
            <a:endParaRPr lang="en-US" dirty="0"/>
          </a:p>
        </p:txBody>
      </p:sp>
    </p:spTree>
    <p:extLst>
      <p:ext uri="{BB962C8B-B14F-4D97-AF65-F5344CB8AC3E}">
        <p14:creationId xmlns:p14="http://schemas.microsoft.com/office/powerpoint/2010/main" val="1363989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75724"/>
            <a:ext cx="8229600" cy="924475"/>
          </a:xfrm>
        </p:spPr>
        <p:txBody>
          <a:bodyPr>
            <a:noAutofit/>
          </a:bodyPr>
          <a:lstStyle/>
          <a:p>
            <a:r>
              <a:rPr lang="en-US" dirty="0" smtClean="0"/>
              <a:t>Implementation </a:t>
            </a:r>
            <a:r>
              <a:rPr lang="en-US" dirty="0"/>
              <a:t>Schedule</a:t>
            </a:r>
          </a:p>
        </p:txBody>
      </p:sp>
      <p:sp>
        <p:nvSpPr>
          <p:cNvPr id="3" name="Content Placeholder 2"/>
          <p:cNvSpPr>
            <a:spLocks noGrp="1"/>
          </p:cNvSpPr>
          <p:nvPr>
            <p:ph idx="1"/>
          </p:nvPr>
        </p:nvSpPr>
        <p:spPr>
          <a:xfrm>
            <a:off x="457200" y="1600200"/>
            <a:ext cx="8229600" cy="4800600"/>
          </a:xfrm>
        </p:spPr>
        <p:txBody>
          <a:bodyPr>
            <a:normAutofit/>
          </a:bodyPr>
          <a:lstStyle/>
          <a:p>
            <a:endParaRPr lang="en-US" dirty="0"/>
          </a:p>
          <a:p>
            <a:r>
              <a:rPr lang="en-US" dirty="0"/>
              <a:t>Commissioner re-establishing advisory groups to receive </a:t>
            </a:r>
            <a:r>
              <a:rPr lang="en-US" dirty="0" smtClean="0"/>
              <a:t>input</a:t>
            </a:r>
          </a:p>
          <a:p>
            <a:pPr lvl="1"/>
            <a:r>
              <a:rPr lang="en-US" dirty="0" smtClean="0"/>
              <a:t> </a:t>
            </a:r>
            <a:r>
              <a:rPr lang="en-US" dirty="0"/>
              <a:t>LPAC, Leadership Policy Advisory Committee </a:t>
            </a:r>
          </a:p>
          <a:p>
            <a:pPr lvl="1"/>
            <a:r>
              <a:rPr lang="en-US" dirty="0" smtClean="0"/>
              <a:t> AAAC</a:t>
            </a:r>
            <a:r>
              <a:rPr lang="en-US" dirty="0"/>
              <a:t>, Assessment and Accountability Advisory Committee </a:t>
            </a:r>
          </a:p>
          <a:p>
            <a:r>
              <a:rPr lang="en-US" dirty="0" smtClean="0"/>
              <a:t>LPAC </a:t>
            </a:r>
            <a:r>
              <a:rPr lang="en-US" dirty="0"/>
              <a:t>and AAAC will meet in the summer and fall </a:t>
            </a:r>
          </a:p>
          <a:p>
            <a:r>
              <a:rPr lang="en-US" dirty="0" smtClean="0"/>
              <a:t>Draft </a:t>
            </a:r>
            <a:r>
              <a:rPr lang="en-US" dirty="0"/>
              <a:t>of school grades rule to the State Board in early 2015 </a:t>
            </a:r>
          </a:p>
          <a:p>
            <a:r>
              <a:rPr lang="en-US" dirty="0" smtClean="0"/>
              <a:t>Standards </a:t>
            </a:r>
            <a:r>
              <a:rPr lang="en-US" dirty="0"/>
              <a:t>setting meetings held summer 2015 </a:t>
            </a:r>
          </a:p>
          <a:p>
            <a:r>
              <a:rPr lang="en-US" dirty="0" smtClean="0"/>
              <a:t>Draft </a:t>
            </a:r>
            <a:r>
              <a:rPr lang="en-US" dirty="0"/>
              <a:t>of rule on school grading scale to the State Board in Sept/Oct 2015 </a:t>
            </a:r>
          </a:p>
          <a:p>
            <a:r>
              <a:rPr lang="en-US" dirty="0" smtClean="0"/>
              <a:t>2014-15 </a:t>
            </a:r>
            <a:r>
              <a:rPr lang="en-US" dirty="0"/>
              <a:t>Grades calculated in Oct/Nov 2015 </a:t>
            </a:r>
          </a:p>
          <a:p>
            <a:endParaRPr lang="en-US" dirty="0"/>
          </a:p>
        </p:txBody>
      </p:sp>
    </p:spTree>
    <p:extLst>
      <p:ext uri="{BB962C8B-B14F-4D97-AF65-F5344CB8AC3E}">
        <p14:creationId xmlns:p14="http://schemas.microsoft.com/office/powerpoint/2010/main" val="3991294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281152" y="2286000"/>
            <a:ext cx="8610600" cy="4343400"/>
          </a:xfrm>
          <a:prstGeom prst="rect">
            <a:avLst/>
          </a:prstGeom>
        </p:spPr>
        <p:txBody>
          <a:bodyPr>
            <a:noAutofit/>
          </a:bodyPr>
          <a:lstStyle/>
          <a:p>
            <a:pPr marL="109728" indent="0" algn="ctr">
              <a:spcBef>
                <a:spcPts val="1200"/>
              </a:spcBef>
              <a:buSzPct val="115000"/>
              <a:buNone/>
            </a:pPr>
            <a:r>
              <a:rPr lang="en-US" sz="2400" b="1" dirty="0" smtClean="0"/>
              <a:t>SB 736 – Student Success Act</a:t>
            </a:r>
          </a:p>
          <a:p>
            <a:pPr marL="109728" indent="0" algn="just">
              <a:spcBef>
                <a:spcPts val="1200"/>
              </a:spcBef>
              <a:buSzPct val="115000"/>
              <a:buNone/>
            </a:pPr>
            <a:r>
              <a:rPr lang="en-US" sz="2400" dirty="0" smtClean="0"/>
              <a:t>Requires at least 50 percent of a school administrator and a classroom teacher’s performance evaluation be based upon student learning growth assessed annually by statewide assessments or, </a:t>
            </a:r>
            <a:r>
              <a:rPr lang="en-US" sz="2400" b="1" dirty="0" smtClean="0"/>
              <a:t>for subjects and grade levels not measured by statewide assessments</a:t>
            </a:r>
            <a:r>
              <a:rPr lang="en-US" sz="2400" dirty="0" smtClean="0"/>
              <a:t>, by school district assessments. </a:t>
            </a:r>
          </a:p>
          <a:p>
            <a:pPr algn="just">
              <a:spcBef>
                <a:spcPts val="1200"/>
              </a:spcBef>
              <a:buSzPct val="115000"/>
              <a:buNone/>
            </a:pPr>
            <a:endParaRPr lang="en-US" sz="2800" dirty="0" smtClean="0"/>
          </a:p>
        </p:txBody>
      </p:sp>
      <p:sp>
        <p:nvSpPr>
          <p:cNvPr id="4" name="Title 1"/>
          <p:cNvSpPr>
            <a:spLocks noGrp="1"/>
          </p:cNvSpPr>
          <p:nvPr>
            <p:ph type="title"/>
          </p:nvPr>
        </p:nvSpPr>
        <p:spPr>
          <a:xfrm>
            <a:off x="457200" y="685800"/>
            <a:ext cx="8229600" cy="1066800"/>
          </a:xfrm>
        </p:spPr>
        <p:txBody>
          <a:bodyPr>
            <a:normAutofit fontScale="90000"/>
          </a:bodyPr>
          <a:lstStyle/>
          <a:p>
            <a:r>
              <a:rPr lang="en-US" dirty="0" smtClean="0"/>
              <a:t>District-Designated End-of-Course Assessments</a:t>
            </a:r>
            <a:br>
              <a:rPr lang="en-US" dirty="0" smtClean="0"/>
            </a:br>
            <a:r>
              <a:rPr lang="en-US" dirty="0" smtClean="0"/>
              <a:t>(DDEOC)</a:t>
            </a:r>
            <a:endParaRPr lang="en-US" dirty="0"/>
          </a:p>
        </p:txBody>
      </p:sp>
    </p:spTree>
    <p:extLst>
      <p:ext uri="{BB962C8B-B14F-4D97-AF65-F5344CB8AC3E}">
        <p14:creationId xmlns:p14="http://schemas.microsoft.com/office/powerpoint/2010/main" val="1823687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325112"/>
          </a:xfrm>
        </p:spPr>
        <p:txBody>
          <a:bodyPr>
            <a:normAutofit fontScale="92500" lnSpcReduction="10000"/>
          </a:bodyPr>
          <a:lstStyle/>
          <a:p>
            <a:pPr marL="109728" indent="0">
              <a:buNone/>
            </a:pPr>
            <a:r>
              <a:rPr lang="en-US" sz="3200" dirty="0"/>
              <a:t>Assessments may include: </a:t>
            </a:r>
          </a:p>
          <a:p>
            <a:pPr lvl="2">
              <a:buFont typeface="Arial" panose="020B0604020202020204" pitchFamily="34" charset="0"/>
              <a:buChar char="•"/>
            </a:pPr>
            <a:r>
              <a:rPr lang="en-US" sz="2800" dirty="0" smtClean="0"/>
              <a:t>Statewide assessments; </a:t>
            </a:r>
          </a:p>
          <a:p>
            <a:pPr lvl="2">
              <a:buFont typeface="Arial" panose="020B0604020202020204" pitchFamily="34" charset="0"/>
              <a:buChar char="•"/>
            </a:pPr>
            <a:r>
              <a:rPr lang="en-US" sz="2800" dirty="0" smtClean="0"/>
              <a:t>Other </a:t>
            </a:r>
            <a:r>
              <a:rPr lang="en-US" sz="2800" dirty="0"/>
              <a:t>standardized assessments including nationally recognized standardized assessments; </a:t>
            </a:r>
          </a:p>
          <a:p>
            <a:pPr lvl="2">
              <a:buFont typeface="Arial" panose="020B0604020202020204" pitchFamily="34" charset="0"/>
              <a:buChar char="•"/>
            </a:pPr>
            <a:r>
              <a:rPr lang="en-US" sz="2800" dirty="0"/>
              <a:t>Industry certification examinations</a:t>
            </a:r>
            <a:r>
              <a:rPr lang="en-US" sz="2800" dirty="0" smtClean="0"/>
              <a:t>;</a:t>
            </a:r>
            <a:endParaRPr lang="en-US" sz="2800" dirty="0"/>
          </a:p>
          <a:p>
            <a:pPr lvl="2">
              <a:buFont typeface="Arial" panose="020B0604020202020204" pitchFamily="34" charset="0"/>
              <a:buChar char="•"/>
            </a:pPr>
            <a:r>
              <a:rPr lang="en-US" sz="2800" dirty="0" smtClean="0"/>
              <a:t>District-developed or district-selected EOC assessments; and/or</a:t>
            </a:r>
          </a:p>
          <a:p>
            <a:pPr lvl="2">
              <a:buFont typeface="Arial" panose="020B0604020202020204" pitchFamily="34" charset="0"/>
              <a:buChar char="•"/>
            </a:pPr>
            <a:r>
              <a:rPr lang="en-US" sz="2800" dirty="0" smtClean="0"/>
              <a:t>Teacher/principal-selected </a:t>
            </a:r>
            <a:r>
              <a:rPr lang="en-US" sz="2800" dirty="0"/>
              <a:t>assessments. </a:t>
            </a:r>
          </a:p>
          <a:p>
            <a:pPr lvl="2"/>
            <a:endParaRPr lang="en-US" dirty="0"/>
          </a:p>
          <a:p>
            <a:endParaRPr lang="en-US" dirty="0"/>
          </a:p>
        </p:txBody>
      </p:sp>
      <p:sp>
        <p:nvSpPr>
          <p:cNvPr id="4" name="Slide Number Placeholder 3"/>
          <p:cNvSpPr>
            <a:spLocks noGrp="1"/>
          </p:cNvSpPr>
          <p:nvPr>
            <p:ph type="sldNum" sz="quarter" idx="12"/>
          </p:nvPr>
        </p:nvSpPr>
        <p:spPr/>
        <p:txBody>
          <a:bodyPr/>
          <a:lstStyle/>
          <a:p>
            <a:pPr>
              <a:defRPr/>
            </a:pPr>
            <a:fld id="{B2602490-41B2-4B2A-81CE-4E98F588146C}" type="slidenum">
              <a:rPr lang="en-US" smtClean="0">
                <a:solidFill>
                  <a:prstClr val="black">
                    <a:lumMod val="50000"/>
                    <a:lumOff val="50000"/>
                  </a:prstClr>
                </a:solidFill>
              </a:rPr>
              <a:pPr>
                <a:defRPr/>
              </a:pPr>
              <a:t>16</a:t>
            </a:fld>
            <a:endParaRPr lang="en-US" dirty="0">
              <a:solidFill>
                <a:prstClr val="black">
                  <a:lumMod val="50000"/>
                  <a:lumOff val="50000"/>
                </a:prstClr>
              </a:solidFill>
            </a:endParaRPr>
          </a:p>
        </p:txBody>
      </p:sp>
      <p:sp>
        <p:nvSpPr>
          <p:cNvPr id="5" name="Title 4"/>
          <p:cNvSpPr>
            <a:spLocks noGrp="1"/>
          </p:cNvSpPr>
          <p:nvPr>
            <p:ph type="title"/>
          </p:nvPr>
        </p:nvSpPr>
        <p:spPr>
          <a:xfrm>
            <a:off x="457200" y="457200"/>
            <a:ext cx="8229600" cy="1143000"/>
          </a:xfrm>
        </p:spPr>
        <p:txBody>
          <a:bodyPr>
            <a:normAutofit/>
          </a:bodyPr>
          <a:lstStyle/>
          <a:p>
            <a:r>
              <a:rPr lang="en-US" dirty="0" smtClean="0"/>
              <a:t>DDEOCs</a:t>
            </a:r>
            <a:endParaRPr lang="en-US" dirty="0"/>
          </a:p>
        </p:txBody>
      </p:sp>
    </p:spTree>
    <p:extLst>
      <p:ext uri="{BB962C8B-B14F-4D97-AF65-F5344CB8AC3E}">
        <p14:creationId xmlns:p14="http://schemas.microsoft.com/office/powerpoint/2010/main" val="3465847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994345305"/>
              </p:ext>
            </p:extLst>
          </p:nvPr>
        </p:nvGraphicFramePr>
        <p:xfrm>
          <a:off x="381000" y="1600200"/>
          <a:ext cx="8458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457200" y="533400"/>
            <a:ext cx="8229600" cy="1066800"/>
          </a:xfrm>
        </p:spPr>
        <p:txBody>
          <a:bodyPr>
            <a:normAutofit/>
          </a:bodyPr>
          <a:lstStyle/>
          <a:p>
            <a:r>
              <a:rPr lang="en-US" dirty="0" smtClean="0"/>
              <a:t>Existing Sources of Items/Assessments</a:t>
            </a:r>
            <a:endParaRPr lang="en-US" dirty="0"/>
          </a:p>
        </p:txBody>
      </p:sp>
    </p:spTree>
    <p:extLst>
      <p:ext uri="{BB962C8B-B14F-4D97-AF65-F5344CB8AC3E}">
        <p14:creationId xmlns:p14="http://schemas.microsoft.com/office/powerpoint/2010/main" val="931534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Status of Courses - Grades K-12</a:t>
            </a:r>
            <a:endParaRPr lang="en-US" dirty="0"/>
          </a:p>
        </p:txBody>
      </p:sp>
      <p:sp>
        <p:nvSpPr>
          <p:cNvPr id="4" name="Slide Number Placeholder 3"/>
          <p:cNvSpPr>
            <a:spLocks noGrp="1"/>
          </p:cNvSpPr>
          <p:nvPr>
            <p:ph type="sldNum" sz="quarter" idx="12"/>
          </p:nvPr>
        </p:nvSpPr>
        <p:spPr/>
        <p:txBody>
          <a:bodyPr/>
          <a:lstStyle/>
          <a:p>
            <a:pPr>
              <a:defRPr/>
            </a:pPr>
            <a:fld id="{B2602490-41B2-4B2A-81CE-4E98F588146C}" type="slidenum">
              <a:rPr lang="en-US" smtClean="0">
                <a:solidFill>
                  <a:prstClr val="black">
                    <a:lumMod val="50000"/>
                    <a:lumOff val="50000"/>
                  </a:prstClr>
                </a:solidFill>
              </a:rPr>
              <a:pPr>
                <a:defRPr/>
              </a:pPr>
              <a:t>18</a:t>
            </a:fld>
            <a:endParaRPr lang="en-US" dirty="0">
              <a:solidFill>
                <a:prstClr val="black">
                  <a:lumMod val="50000"/>
                  <a:lumOff val="50000"/>
                </a:prstClr>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8505825"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167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43400"/>
          </a:xfrm>
        </p:spPr>
        <p:txBody>
          <a:bodyPr>
            <a:normAutofit/>
          </a:bodyPr>
          <a:lstStyle/>
          <a:p>
            <a:pPr marL="109728" indent="0">
              <a:spcBef>
                <a:spcPts val="1200"/>
              </a:spcBef>
              <a:buNone/>
            </a:pPr>
            <a:r>
              <a:rPr lang="en-US" sz="2000" dirty="0" smtClean="0"/>
              <a:t>Courses with existing items or EOCs</a:t>
            </a:r>
          </a:p>
          <a:p>
            <a:pPr lvl="1">
              <a:spcBef>
                <a:spcPts val="1200"/>
              </a:spcBef>
            </a:pPr>
            <a:r>
              <a:rPr lang="en-US" sz="2000" dirty="0" smtClean="0"/>
              <a:t>Finalized </a:t>
            </a:r>
            <a:r>
              <a:rPr lang="en-US" sz="2000" dirty="0"/>
              <a:t>list of courses to be covered will be published in </a:t>
            </a:r>
            <a:r>
              <a:rPr lang="en-US" sz="2000" dirty="0" smtClean="0"/>
              <a:t>November</a:t>
            </a:r>
          </a:p>
          <a:p>
            <a:pPr lvl="1">
              <a:lnSpc>
                <a:spcPct val="120000"/>
              </a:lnSpc>
              <a:spcBef>
                <a:spcPts val="1200"/>
              </a:spcBef>
            </a:pPr>
            <a:r>
              <a:rPr lang="en-US" sz="2000" dirty="0" smtClean="0"/>
              <a:t>Assessments will be multiple-choice and conducted within a class period</a:t>
            </a:r>
          </a:p>
          <a:p>
            <a:pPr lvl="1">
              <a:spcBef>
                <a:spcPts val="1200"/>
              </a:spcBef>
            </a:pPr>
            <a:r>
              <a:rPr lang="en-US" sz="2000" dirty="0" smtClean="0"/>
              <a:t>Scores will be reported through the electronic gradebook system.</a:t>
            </a:r>
          </a:p>
          <a:p>
            <a:pPr>
              <a:spcBef>
                <a:spcPts val="1200"/>
              </a:spcBef>
            </a:pPr>
            <a:r>
              <a:rPr lang="en-US" sz="2000" i="1" dirty="0">
                <a:solidFill>
                  <a:srgbClr val="FF0000"/>
                </a:solidFill>
              </a:rPr>
              <a:t>For the baseline </a:t>
            </a:r>
            <a:r>
              <a:rPr lang="en-US" sz="2000" i="1" dirty="0" smtClean="0">
                <a:solidFill>
                  <a:srgbClr val="FF0000"/>
                </a:solidFill>
              </a:rPr>
              <a:t>year, DDEOC scores will not be calculated into students’ final grades.</a:t>
            </a:r>
          </a:p>
        </p:txBody>
      </p:sp>
      <p:sp>
        <p:nvSpPr>
          <p:cNvPr id="4" name="Slide Number Placeholder 3"/>
          <p:cNvSpPr>
            <a:spLocks noGrp="1"/>
          </p:cNvSpPr>
          <p:nvPr>
            <p:ph type="sldNum" sz="quarter" idx="12"/>
          </p:nvPr>
        </p:nvSpPr>
        <p:spPr/>
        <p:txBody>
          <a:bodyPr/>
          <a:lstStyle/>
          <a:p>
            <a:pPr>
              <a:defRPr/>
            </a:pPr>
            <a:fld id="{B2602490-41B2-4B2A-81CE-4E98F588146C}" type="slidenum">
              <a:rPr lang="en-US" smtClean="0">
                <a:solidFill>
                  <a:prstClr val="black">
                    <a:lumMod val="50000"/>
                    <a:lumOff val="50000"/>
                  </a:prstClr>
                </a:solidFill>
              </a:rPr>
              <a:pPr>
                <a:defRPr/>
              </a:pPr>
              <a:t>19</a:t>
            </a:fld>
            <a:endParaRPr lang="en-US" dirty="0">
              <a:solidFill>
                <a:prstClr val="black">
                  <a:lumMod val="50000"/>
                  <a:lumOff val="50000"/>
                </a:prstClr>
              </a:solidFill>
            </a:endParaRPr>
          </a:p>
        </p:txBody>
      </p:sp>
      <p:sp>
        <p:nvSpPr>
          <p:cNvPr id="5" name="Title 1"/>
          <p:cNvSpPr txBox="1">
            <a:spLocks/>
          </p:cNvSpPr>
          <p:nvPr/>
        </p:nvSpPr>
        <p:spPr>
          <a:xfrm>
            <a:off x="457200" y="685800"/>
            <a:ext cx="8229600" cy="11430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a:solidFill>
                  <a:schemeClr val="tx1"/>
                </a:solidFill>
              </a:rPr>
              <a:t>Plan for 2014-15 School </a:t>
            </a:r>
            <a:r>
              <a:rPr lang="en-US" sz="3200" dirty="0" smtClean="0">
                <a:solidFill>
                  <a:schemeClr val="tx1"/>
                </a:solidFill>
              </a:rPr>
              <a:t>Year:</a:t>
            </a:r>
            <a:endParaRPr lang="en-US" sz="3200" dirty="0">
              <a:solidFill>
                <a:schemeClr val="tx1"/>
              </a:solidFill>
            </a:endParaRPr>
          </a:p>
          <a:p>
            <a:r>
              <a:rPr lang="en-US" sz="3200" b="1" dirty="0" smtClean="0">
                <a:solidFill>
                  <a:schemeClr val="tx1"/>
                </a:solidFill>
                <a:effectLst/>
              </a:rPr>
              <a:t>DDEOC</a:t>
            </a:r>
            <a:r>
              <a:rPr lang="en-US" sz="3200" dirty="0" smtClean="0">
                <a:solidFill>
                  <a:schemeClr val="tx1"/>
                </a:solidFill>
                <a:effectLst/>
              </a:rPr>
              <a:t>  </a:t>
            </a:r>
          </a:p>
        </p:txBody>
      </p:sp>
    </p:spTree>
    <p:extLst>
      <p:ext uri="{BB962C8B-B14F-4D97-AF65-F5344CB8AC3E}">
        <p14:creationId xmlns:p14="http://schemas.microsoft.com/office/powerpoint/2010/main" val="894407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153400" cy="924475"/>
          </a:xfrm>
        </p:spPr>
        <p:txBody>
          <a:bodyPr>
            <a:noAutofit/>
          </a:bodyPr>
          <a:lstStyle/>
          <a:p>
            <a:r>
              <a:rPr lang="en-US" dirty="0"/>
              <a:t>Senate Bill 1642–Education Accountability Revisions </a:t>
            </a:r>
          </a:p>
        </p:txBody>
      </p:sp>
      <p:sp>
        <p:nvSpPr>
          <p:cNvPr id="3" name="Content Placeholder 2"/>
          <p:cNvSpPr>
            <a:spLocks noGrp="1"/>
          </p:cNvSpPr>
          <p:nvPr>
            <p:ph idx="1"/>
          </p:nvPr>
        </p:nvSpPr>
        <p:spPr>
          <a:xfrm>
            <a:off x="457200" y="1600200"/>
            <a:ext cx="8229600" cy="4953000"/>
          </a:xfrm>
        </p:spPr>
        <p:txBody>
          <a:bodyPr>
            <a:normAutofit lnSpcReduction="10000"/>
          </a:bodyPr>
          <a:lstStyle/>
          <a:p>
            <a:endParaRPr lang="en-US" dirty="0"/>
          </a:p>
          <a:p>
            <a:r>
              <a:rPr lang="en-US" dirty="0"/>
              <a:t>Re-focuses the school grading formula on student success measures </a:t>
            </a:r>
            <a:endParaRPr lang="en-US" dirty="0" smtClean="0"/>
          </a:p>
          <a:p>
            <a:pPr lvl="1"/>
            <a:r>
              <a:rPr lang="en-US" dirty="0" smtClean="0"/>
              <a:t>Achievement </a:t>
            </a:r>
            <a:endParaRPr lang="en-US" dirty="0"/>
          </a:p>
          <a:p>
            <a:pPr lvl="1"/>
            <a:r>
              <a:rPr lang="en-US" dirty="0"/>
              <a:t>Learning gains </a:t>
            </a:r>
          </a:p>
          <a:p>
            <a:pPr lvl="1"/>
            <a:r>
              <a:rPr lang="en-US" dirty="0"/>
              <a:t>Graduation </a:t>
            </a:r>
          </a:p>
          <a:p>
            <a:pPr lvl="1"/>
            <a:r>
              <a:rPr lang="en-US" dirty="0"/>
              <a:t>Earning College Credit and/or Industry Certifications </a:t>
            </a:r>
          </a:p>
          <a:p>
            <a:endParaRPr lang="en-US" dirty="0"/>
          </a:p>
          <a:p>
            <a:r>
              <a:rPr lang="en-US" dirty="0" smtClean="0"/>
              <a:t>Maintains </a:t>
            </a:r>
            <a:r>
              <a:rPr lang="en-US" dirty="0"/>
              <a:t>a focus on students who need the most support </a:t>
            </a:r>
          </a:p>
          <a:p>
            <a:r>
              <a:rPr lang="en-US" dirty="0" smtClean="0"/>
              <a:t>ELLs </a:t>
            </a:r>
            <a:r>
              <a:rPr lang="en-US" dirty="0"/>
              <a:t>included in Achievement after 2 years </a:t>
            </a:r>
          </a:p>
          <a:p>
            <a:r>
              <a:rPr lang="en-US" dirty="0" smtClean="0"/>
              <a:t>Establishes </a:t>
            </a:r>
            <a:r>
              <a:rPr lang="en-US" dirty="0"/>
              <a:t>a learning gains calculation that (1) requires students scoring below grade level to grow toward grade level performance, and (2) requires students already at grade level to progress beyond grade level performance </a:t>
            </a:r>
          </a:p>
          <a:p>
            <a:endParaRPr lang="en-US" dirty="0"/>
          </a:p>
        </p:txBody>
      </p:sp>
    </p:spTree>
    <p:extLst>
      <p:ext uri="{BB962C8B-B14F-4D97-AF65-F5344CB8AC3E}">
        <p14:creationId xmlns:p14="http://schemas.microsoft.com/office/powerpoint/2010/main" val="106006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38" y="2133600"/>
            <a:ext cx="8610600" cy="4038600"/>
          </a:xfrm>
        </p:spPr>
        <p:txBody>
          <a:bodyPr>
            <a:normAutofit/>
          </a:bodyPr>
          <a:lstStyle/>
          <a:p>
            <a:pPr marL="109728" indent="0">
              <a:spcBef>
                <a:spcPts val="1200"/>
              </a:spcBef>
              <a:buNone/>
            </a:pPr>
            <a:r>
              <a:rPr lang="en-US" sz="2000" dirty="0" smtClean="0"/>
              <a:t>Possible Plan for Courses with no assessment</a:t>
            </a:r>
          </a:p>
          <a:p>
            <a:pPr lvl="1">
              <a:spcBef>
                <a:spcPts val="1200"/>
              </a:spcBef>
            </a:pPr>
            <a:r>
              <a:rPr lang="en-US" sz="2000" dirty="0" smtClean="0"/>
              <a:t>Principals will designate use of departmentalized or teacher-created EOCs and report to district</a:t>
            </a:r>
          </a:p>
          <a:p>
            <a:pPr lvl="1">
              <a:spcBef>
                <a:spcPts val="1200"/>
              </a:spcBef>
            </a:pPr>
            <a:r>
              <a:rPr lang="en-US" sz="2000" dirty="0" smtClean="0"/>
              <a:t>Student results will be entered into Gradebook </a:t>
            </a:r>
          </a:p>
          <a:p>
            <a:pPr lvl="1">
              <a:spcBef>
                <a:spcPts val="1200"/>
              </a:spcBef>
            </a:pPr>
            <a:endParaRPr lang="en-US" sz="2000" dirty="0"/>
          </a:p>
          <a:p>
            <a:pPr marL="0" indent="0">
              <a:spcBef>
                <a:spcPts val="1200"/>
              </a:spcBef>
              <a:buNone/>
            </a:pPr>
            <a:r>
              <a:rPr lang="en-US" sz="2000" dirty="0" smtClean="0">
                <a:solidFill>
                  <a:schemeClr val="tx1"/>
                </a:solidFill>
              </a:rPr>
              <a:t>Priority for further development of DDEOCs based on student enrollment in uncovered courses.</a:t>
            </a:r>
            <a:endParaRPr lang="en-US" sz="2000" dirty="0">
              <a:solidFill>
                <a:schemeClr val="tx1"/>
              </a:solidFill>
            </a:endParaRPr>
          </a:p>
          <a:p>
            <a:endParaRPr lang="en-US" sz="2000" dirty="0" smtClean="0"/>
          </a:p>
        </p:txBody>
      </p:sp>
      <p:sp>
        <p:nvSpPr>
          <p:cNvPr id="4" name="Slide Number Placeholder 3"/>
          <p:cNvSpPr>
            <a:spLocks noGrp="1"/>
          </p:cNvSpPr>
          <p:nvPr>
            <p:ph type="sldNum" sz="quarter" idx="12"/>
          </p:nvPr>
        </p:nvSpPr>
        <p:spPr/>
        <p:txBody>
          <a:bodyPr/>
          <a:lstStyle/>
          <a:p>
            <a:pPr>
              <a:defRPr/>
            </a:pPr>
            <a:fld id="{B2602490-41B2-4B2A-81CE-4E98F588146C}" type="slidenum">
              <a:rPr lang="en-US" smtClean="0">
                <a:solidFill>
                  <a:prstClr val="black">
                    <a:lumMod val="50000"/>
                    <a:lumOff val="50000"/>
                  </a:prstClr>
                </a:solidFill>
              </a:rPr>
              <a:pPr>
                <a:defRPr/>
              </a:pPr>
              <a:t>20</a:t>
            </a:fld>
            <a:endParaRPr lang="en-US" dirty="0">
              <a:solidFill>
                <a:prstClr val="black">
                  <a:lumMod val="50000"/>
                  <a:lumOff val="50000"/>
                </a:prstClr>
              </a:solidFill>
            </a:endParaRPr>
          </a:p>
        </p:txBody>
      </p:sp>
      <p:sp>
        <p:nvSpPr>
          <p:cNvPr id="5" name="Title 1"/>
          <p:cNvSpPr txBox="1">
            <a:spLocks/>
          </p:cNvSpPr>
          <p:nvPr/>
        </p:nvSpPr>
        <p:spPr>
          <a:xfrm>
            <a:off x="304800" y="685800"/>
            <a:ext cx="8382000" cy="10668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smtClean="0">
                <a:solidFill>
                  <a:schemeClr val="tx1"/>
                </a:solidFill>
              </a:rPr>
              <a:t>Preliminary Plan </a:t>
            </a:r>
            <a:r>
              <a:rPr lang="en-US" sz="3200" dirty="0">
                <a:solidFill>
                  <a:schemeClr val="tx1"/>
                </a:solidFill>
              </a:rPr>
              <a:t>for 2014-15 School </a:t>
            </a:r>
            <a:r>
              <a:rPr lang="en-US" sz="3200" dirty="0" smtClean="0">
                <a:solidFill>
                  <a:schemeClr val="tx1"/>
                </a:solidFill>
              </a:rPr>
              <a:t>Year:</a:t>
            </a:r>
            <a:endParaRPr lang="en-US" sz="3200" dirty="0">
              <a:solidFill>
                <a:schemeClr val="tx1"/>
              </a:solidFill>
            </a:endParaRPr>
          </a:p>
          <a:p>
            <a:r>
              <a:rPr lang="en-US" sz="3200" b="1" dirty="0" smtClean="0">
                <a:solidFill>
                  <a:schemeClr val="tx1"/>
                </a:solidFill>
                <a:effectLst/>
              </a:rPr>
              <a:t>Principal/Teacher Selected Tests</a:t>
            </a:r>
            <a:endParaRPr lang="en-US" sz="3200" dirty="0" smtClean="0">
              <a:solidFill>
                <a:schemeClr val="tx1"/>
              </a:solidFill>
              <a:effectLst/>
            </a:endParaRPr>
          </a:p>
        </p:txBody>
      </p:sp>
    </p:spTree>
    <p:extLst>
      <p:ext uri="{BB962C8B-B14F-4D97-AF65-F5344CB8AC3E}">
        <p14:creationId xmlns:p14="http://schemas.microsoft.com/office/powerpoint/2010/main" val="3919389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763000" cy="4572000"/>
          </a:xfrm>
        </p:spPr>
        <p:txBody>
          <a:bodyPr>
            <a:normAutofit/>
          </a:bodyPr>
          <a:lstStyle/>
          <a:p>
            <a:pPr>
              <a:lnSpc>
                <a:spcPct val="120000"/>
              </a:lnSpc>
              <a:spcBef>
                <a:spcPts val="1200"/>
              </a:spcBef>
            </a:pPr>
            <a:r>
              <a:rPr lang="en-US" sz="2400" dirty="0" smtClean="0"/>
              <a:t>Test Window:    </a:t>
            </a:r>
            <a:r>
              <a:rPr lang="en-US" sz="2400" b="1" dirty="0" smtClean="0">
                <a:solidFill>
                  <a:srgbClr val="FF0000"/>
                </a:solidFill>
              </a:rPr>
              <a:t>May 11- June 5, 2015</a:t>
            </a:r>
            <a:endParaRPr lang="en-US" sz="2400" dirty="0" smtClean="0"/>
          </a:p>
          <a:p>
            <a:pPr>
              <a:lnSpc>
                <a:spcPct val="120000"/>
              </a:lnSpc>
              <a:spcBef>
                <a:spcPts val="1200"/>
              </a:spcBef>
            </a:pPr>
            <a:r>
              <a:rPr lang="en-US" sz="2400" dirty="0" smtClean="0"/>
              <a:t>DDEOC assessments </a:t>
            </a:r>
            <a:r>
              <a:rPr lang="en-US" sz="2400" dirty="0"/>
              <a:t>will be </a:t>
            </a:r>
            <a:r>
              <a:rPr lang="en-US" sz="2400" dirty="0" smtClean="0"/>
              <a:t>administered through </a:t>
            </a:r>
            <a:r>
              <a:rPr lang="en-US" sz="2400" dirty="0"/>
              <a:t>Thinkgate and </a:t>
            </a:r>
            <a:r>
              <a:rPr lang="en-US" sz="2400" dirty="0" smtClean="0"/>
              <a:t>Florida IBTP </a:t>
            </a:r>
          </a:p>
          <a:p>
            <a:pPr lvl="1">
              <a:lnSpc>
                <a:spcPct val="120000"/>
              </a:lnSpc>
              <a:spcBef>
                <a:spcPts val="1200"/>
              </a:spcBef>
            </a:pPr>
            <a:r>
              <a:rPr lang="en-US" sz="2400" dirty="0" smtClean="0"/>
              <a:t>Schools </a:t>
            </a:r>
            <a:r>
              <a:rPr lang="en-US" sz="2400" dirty="0"/>
              <a:t>will have option </a:t>
            </a:r>
            <a:r>
              <a:rPr lang="en-US" sz="2400" dirty="0" smtClean="0"/>
              <a:t>to print test forms and use </a:t>
            </a:r>
            <a:r>
              <a:rPr lang="en-US" sz="2400" dirty="0" err="1" smtClean="0"/>
              <a:t>scannable</a:t>
            </a:r>
            <a:r>
              <a:rPr lang="en-US" sz="2400" dirty="0" smtClean="0"/>
              <a:t> answer sheets.</a:t>
            </a:r>
          </a:p>
          <a:p>
            <a:pPr lvl="1">
              <a:lnSpc>
                <a:spcPct val="120000"/>
              </a:lnSpc>
              <a:spcBef>
                <a:spcPts val="1200"/>
              </a:spcBef>
            </a:pPr>
            <a:r>
              <a:rPr lang="en-US" sz="2400" dirty="0" smtClean="0"/>
              <a:t>Strict security protocols must be followed.</a:t>
            </a:r>
            <a:endParaRPr lang="en-US" sz="2400" dirty="0"/>
          </a:p>
        </p:txBody>
      </p:sp>
      <p:sp>
        <p:nvSpPr>
          <p:cNvPr id="4" name="Slide Number Placeholder 3"/>
          <p:cNvSpPr>
            <a:spLocks noGrp="1"/>
          </p:cNvSpPr>
          <p:nvPr>
            <p:ph type="sldNum" sz="quarter" idx="12"/>
          </p:nvPr>
        </p:nvSpPr>
        <p:spPr/>
        <p:txBody>
          <a:bodyPr/>
          <a:lstStyle/>
          <a:p>
            <a:pPr>
              <a:defRPr/>
            </a:pPr>
            <a:fld id="{B2602490-41B2-4B2A-81CE-4E98F588146C}" type="slidenum">
              <a:rPr lang="en-US" smtClean="0">
                <a:solidFill>
                  <a:prstClr val="black">
                    <a:lumMod val="50000"/>
                    <a:lumOff val="50000"/>
                  </a:prstClr>
                </a:solidFill>
              </a:rPr>
              <a:pPr>
                <a:defRPr/>
              </a:pPr>
              <a:t>21</a:t>
            </a:fld>
            <a:endParaRPr lang="en-US" dirty="0">
              <a:solidFill>
                <a:prstClr val="black">
                  <a:lumMod val="50000"/>
                  <a:lumOff val="50000"/>
                </a:prstClr>
              </a:solidFill>
            </a:endParaRPr>
          </a:p>
        </p:txBody>
      </p:sp>
      <p:sp>
        <p:nvSpPr>
          <p:cNvPr id="5" name="Title 1"/>
          <p:cNvSpPr txBox="1">
            <a:spLocks/>
          </p:cNvSpPr>
          <p:nvPr/>
        </p:nvSpPr>
        <p:spPr>
          <a:xfrm>
            <a:off x="457200" y="609600"/>
            <a:ext cx="8229600" cy="12192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b="1" dirty="0" smtClean="0">
                <a:solidFill>
                  <a:schemeClr val="tx1"/>
                </a:solidFill>
                <a:effectLst/>
              </a:rPr>
              <a:t>Administration – </a:t>
            </a:r>
          </a:p>
          <a:p>
            <a:r>
              <a:rPr lang="en-US" sz="3200" b="1" dirty="0" smtClean="0">
                <a:solidFill>
                  <a:schemeClr val="tx1"/>
                </a:solidFill>
                <a:effectLst/>
              </a:rPr>
              <a:t>2014-15 Baseline Year </a:t>
            </a:r>
            <a:endParaRPr lang="en-US" sz="3200" dirty="0">
              <a:solidFill>
                <a:schemeClr val="tx1"/>
              </a:solidFill>
              <a:effectLst/>
            </a:endParaRPr>
          </a:p>
        </p:txBody>
      </p:sp>
    </p:spTree>
    <p:extLst>
      <p:ext uri="{BB962C8B-B14F-4D97-AF65-F5344CB8AC3E}">
        <p14:creationId xmlns:p14="http://schemas.microsoft.com/office/powerpoint/2010/main" val="1619207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a:t>Questions </a:t>
            </a:r>
          </a:p>
        </p:txBody>
      </p:sp>
    </p:spTree>
    <p:extLst>
      <p:ext uri="{BB962C8B-B14F-4D97-AF65-F5344CB8AC3E}">
        <p14:creationId xmlns:p14="http://schemas.microsoft.com/office/powerpoint/2010/main" val="1627163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924475"/>
          </a:xfrm>
        </p:spPr>
        <p:txBody>
          <a:bodyPr>
            <a:noAutofit/>
          </a:bodyPr>
          <a:lstStyle/>
          <a:p>
            <a:r>
              <a:rPr lang="en-US" dirty="0"/>
              <a:t>Senate Bill 1642–Education Accountability </a:t>
            </a:r>
            <a:r>
              <a:rPr lang="en-US" dirty="0" smtClean="0"/>
              <a:t>Revisions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Eliminates provisions that over-complicate the formula and muddle the meaning of a school grade </a:t>
            </a:r>
            <a:endParaRPr lang="en-US" dirty="0" smtClean="0"/>
          </a:p>
          <a:p>
            <a:pPr lvl="1"/>
            <a:r>
              <a:rPr lang="en-US" dirty="0" smtClean="0"/>
              <a:t>No </a:t>
            </a:r>
            <a:r>
              <a:rPr lang="en-US" dirty="0"/>
              <a:t>bonus factors or additional weighting that may raise a school grade </a:t>
            </a:r>
          </a:p>
          <a:p>
            <a:pPr lvl="1"/>
            <a:r>
              <a:rPr lang="en-US" dirty="0"/>
              <a:t>No additional requirements or no automatic adjustments that may lower a school grade </a:t>
            </a:r>
          </a:p>
          <a:p>
            <a:endParaRPr lang="en-US" dirty="0"/>
          </a:p>
          <a:p>
            <a:r>
              <a:rPr lang="en-US" dirty="0" smtClean="0"/>
              <a:t>Ensures </a:t>
            </a:r>
            <a:r>
              <a:rPr lang="en-US" dirty="0"/>
              <a:t>that the level of performance associated with an A-F school grade is transparently evident </a:t>
            </a:r>
            <a:endParaRPr lang="en-US" dirty="0" smtClean="0"/>
          </a:p>
          <a:p>
            <a:pPr lvl="1"/>
            <a:r>
              <a:rPr lang="en-US" dirty="0" smtClean="0"/>
              <a:t>Report </a:t>
            </a:r>
            <a:r>
              <a:rPr lang="en-US" dirty="0"/>
              <a:t>all school grade components as percentages, each worth a maximum of 100 points </a:t>
            </a:r>
          </a:p>
          <a:p>
            <a:pPr lvl="1"/>
            <a:r>
              <a:rPr lang="en-US" dirty="0"/>
              <a:t>Report A-F grades based on a percentage of points earned (e.g., 70%, 80%), rather than a point total </a:t>
            </a:r>
          </a:p>
          <a:p>
            <a:endParaRPr lang="en-US" dirty="0"/>
          </a:p>
          <a:p>
            <a:endParaRPr lang="en-US" dirty="0"/>
          </a:p>
        </p:txBody>
      </p:sp>
    </p:spTree>
    <p:extLst>
      <p:ext uri="{BB962C8B-B14F-4D97-AF65-F5344CB8AC3E}">
        <p14:creationId xmlns:p14="http://schemas.microsoft.com/office/powerpoint/2010/main" val="1690811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5724"/>
            <a:ext cx="8153400" cy="924475"/>
          </a:xfrm>
        </p:spPr>
        <p:txBody>
          <a:bodyPr>
            <a:noAutofit/>
          </a:bodyPr>
          <a:lstStyle/>
          <a:p>
            <a:r>
              <a:rPr lang="en-US" dirty="0"/>
              <a:t>Senate Bill 1642–Education Accountability Revisions </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smtClean="0"/>
              <a:t>Requires the State Board to reset the grading scale avoiding the compression of the current scale </a:t>
            </a:r>
          </a:p>
          <a:p>
            <a:pPr lvl="1"/>
            <a:r>
              <a:rPr lang="en-US" dirty="0" smtClean="0"/>
              <a:t>There </a:t>
            </a:r>
            <a:r>
              <a:rPr lang="en-US" dirty="0"/>
              <a:t>must be at least five percentage points separating the percentage thresholds needed to earn each of the school </a:t>
            </a:r>
            <a:r>
              <a:rPr lang="en-US" dirty="0" smtClean="0"/>
              <a:t>grades </a:t>
            </a:r>
          </a:p>
          <a:p>
            <a:pPr marL="0" indent="0">
              <a:buNone/>
            </a:pPr>
            <a:endParaRPr lang="en-US" dirty="0" smtClean="0"/>
          </a:p>
          <a:p>
            <a:r>
              <a:rPr lang="en-US" dirty="0" smtClean="0"/>
              <a:t>The State Board must periodically review the scale to determine whether the expectations should be raised to encourage increased student achievement </a:t>
            </a:r>
          </a:p>
          <a:p>
            <a:pPr lvl="1"/>
            <a:r>
              <a:rPr lang="en-US" dirty="0" smtClean="0"/>
              <a:t>If </a:t>
            </a:r>
            <a:r>
              <a:rPr lang="en-US" dirty="0"/>
              <a:t>the Board adjusts the grading scale upward, it must inform the public and the school districts of the reasons for the adjustment and the anticipated impact on school grades </a:t>
            </a:r>
          </a:p>
          <a:p>
            <a:pPr lvl="1"/>
            <a:endParaRPr lang="en-US" dirty="0"/>
          </a:p>
          <a:p>
            <a:endParaRPr lang="en-US" dirty="0"/>
          </a:p>
        </p:txBody>
      </p:sp>
    </p:spTree>
    <p:extLst>
      <p:ext uri="{BB962C8B-B14F-4D97-AF65-F5344CB8AC3E}">
        <p14:creationId xmlns:p14="http://schemas.microsoft.com/office/powerpoint/2010/main" val="4243576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5725"/>
            <a:ext cx="7448755" cy="695875"/>
          </a:xfrm>
        </p:spPr>
        <p:txBody>
          <a:bodyPr/>
          <a:lstStyle/>
          <a:p>
            <a:r>
              <a:rPr lang="en-US" dirty="0" smtClean="0"/>
              <a:t>School Grading Rules (all levels)</a:t>
            </a:r>
            <a:endParaRPr lang="en-US" dirty="0"/>
          </a:p>
        </p:txBody>
      </p:sp>
      <p:sp>
        <p:nvSpPr>
          <p:cNvPr id="3" name="Content Placeholder 2"/>
          <p:cNvSpPr>
            <a:spLocks noGrp="1"/>
          </p:cNvSpPr>
          <p:nvPr>
            <p:ph idx="1"/>
          </p:nvPr>
        </p:nvSpPr>
        <p:spPr>
          <a:xfrm>
            <a:off x="1009443" y="1981200"/>
            <a:ext cx="7125112" cy="3877598"/>
          </a:xfrm>
        </p:spPr>
        <p:txBody>
          <a:bodyPr/>
          <a:lstStyle/>
          <a:p>
            <a:r>
              <a:rPr lang="en-US" dirty="0"/>
              <a:t>The school grade is based on the percentage of total points earned </a:t>
            </a:r>
            <a:endParaRPr lang="en-US" dirty="0" smtClean="0"/>
          </a:p>
          <a:p>
            <a:pPr marL="0" indent="0">
              <a:buNone/>
            </a:pPr>
            <a:endParaRPr lang="en-US" dirty="0"/>
          </a:p>
          <a:p>
            <a:r>
              <a:rPr lang="en-US" dirty="0"/>
              <a:t>Provisions that may raise or lower a school’s grade beyond what the percentage of points would indicate are eliminated (no additional requirements; no additional weights/bonus; no automatic adjustments) </a:t>
            </a:r>
            <a:endParaRPr lang="en-US" dirty="0" smtClean="0"/>
          </a:p>
          <a:p>
            <a:pPr marL="0" indent="0">
              <a:buNone/>
            </a:pPr>
            <a:endParaRPr lang="en-US" dirty="0"/>
          </a:p>
          <a:p>
            <a:r>
              <a:rPr lang="en-US" dirty="0" smtClean="0"/>
              <a:t>No more Single Writing Component</a:t>
            </a:r>
          </a:p>
          <a:p>
            <a:pPr lvl="1"/>
            <a:r>
              <a:rPr lang="en-US" dirty="0" smtClean="0"/>
              <a:t>Writing </a:t>
            </a:r>
            <a:r>
              <a:rPr lang="en-US" dirty="0"/>
              <a:t>is included within the English/Language Arts components </a:t>
            </a:r>
          </a:p>
          <a:p>
            <a:endParaRPr lang="en-US" dirty="0"/>
          </a:p>
          <a:p>
            <a:endParaRPr lang="en-US" dirty="0"/>
          </a:p>
        </p:txBody>
      </p:sp>
    </p:spTree>
    <p:extLst>
      <p:ext uri="{BB962C8B-B14F-4D97-AF65-F5344CB8AC3E}">
        <p14:creationId xmlns:p14="http://schemas.microsoft.com/office/powerpoint/2010/main" val="2813619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5725"/>
            <a:ext cx="7448755" cy="695875"/>
          </a:xfrm>
        </p:spPr>
        <p:txBody>
          <a:bodyPr/>
          <a:lstStyle/>
          <a:p>
            <a:r>
              <a:rPr lang="en-US" dirty="0" smtClean="0"/>
              <a:t>School Grading Rules (all levels)</a:t>
            </a:r>
            <a:endParaRPr lang="en-US" dirty="0"/>
          </a:p>
        </p:txBody>
      </p:sp>
      <p:sp>
        <p:nvSpPr>
          <p:cNvPr id="3" name="Content Placeholder 2"/>
          <p:cNvSpPr>
            <a:spLocks noGrp="1"/>
          </p:cNvSpPr>
          <p:nvPr>
            <p:ph idx="1"/>
          </p:nvPr>
        </p:nvSpPr>
        <p:spPr>
          <a:xfrm>
            <a:off x="609600" y="1752600"/>
            <a:ext cx="7524955" cy="4495800"/>
          </a:xfrm>
        </p:spPr>
        <p:txBody>
          <a:bodyPr>
            <a:normAutofit/>
          </a:bodyPr>
          <a:lstStyle/>
          <a:p>
            <a:r>
              <a:rPr lang="en-US" dirty="0" smtClean="0"/>
              <a:t>Schools will only be graded on the components for which they have enough data</a:t>
            </a:r>
          </a:p>
          <a:p>
            <a:endParaRPr lang="en-US" dirty="0" smtClean="0"/>
          </a:p>
          <a:p>
            <a:pPr lvl="1"/>
            <a:r>
              <a:rPr lang="en-US" dirty="0" smtClean="0"/>
              <a:t>Schools that don’t have enough data for one or more components will still receive a grade</a:t>
            </a:r>
          </a:p>
          <a:p>
            <a:endParaRPr lang="en-US" dirty="0" smtClean="0"/>
          </a:p>
          <a:p>
            <a:pPr lvl="1"/>
            <a:r>
              <a:rPr lang="en-US" dirty="0" smtClean="0"/>
              <a:t>Schools that don’t have enough data for a component will NO longer receive the district average</a:t>
            </a:r>
          </a:p>
          <a:p>
            <a:pPr lvl="1"/>
            <a:endParaRPr lang="en-US" dirty="0" smtClean="0"/>
          </a:p>
          <a:p>
            <a:r>
              <a:rPr lang="en-US" dirty="0" smtClean="0"/>
              <a:t>For example, a school that does not have sufficient students (n=10) with learning gains, will still receive a grade on just proficiency.</a:t>
            </a:r>
            <a:endParaRPr lang="en-US" dirty="0"/>
          </a:p>
          <a:p>
            <a:endParaRPr lang="en-US" dirty="0"/>
          </a:p>
        </p:txBody>
      </p:sp>
    </p:spTree>
    <p:extLst>
      <p:ext uri="{BB962C8B-B14F-4D97-AF65-F5344CB8AC3E}">
        <p14:creationId xmlns:p14="http://schemas.microsoft.com/office/powerpoint/2010/main" val="173771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Elementary School Grades </a:t>
            </a:r>
            <a:r>
              <a:rPr lang="en-US" dirty="0" smtClean="0"/>
              <a:t>Model</a:t>
            </a:r>
            <a:br>
              <a:rPr lang="en-US" dirty="0" smtClean="0"/>
            </a:br>
            <a:r>
              <a:rPr lang="en-US" sz="3100" dirty="0" smtClean="0"/>
              <a:t>(700 points) </a:t>
            </a:r>
            <a:endParaRPr lang="en-US" sz="3100" dirty="0"/>
          </a:p>
        </p:txBody>
      </p:sp>
      <p:sp>
        <p:nvSpPr>
          <p:cNvPr id="3" name="Content Placeholder 2"/>
          <p:cNvSpPr>
            <a:spLocks noGrp="1"/>
          </p:cNvSpPr>
          <p:nvPr>
            <p:ph idx="1"/>
          </p:nvPr>
        </p:nvSpPr>
        <p:spPr>
          <a:xfrm>
            <a:off x="381000" y="1600200"/>
            <a:ext cx="8229600" cy="5105400"/>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82829613"/>
              </p:ext>
            </p:extLst>
          </p:nvPr>
        </p:nvGraphicFramePr>
        <p:xfrm>
          <a:off x="609600" y="1904999"/>
          <a:ext cx="7620000" cy="4446210"/>
        </p:xfrm>
        <a:graphic>
          <a:graphicData uri="http://schemas.openxmlformats.org/drawingml/2006/table">
            <a:tbl>
              <a:tblPr firstRow="1" bandRow="1">
                <a:tableStyleId>{5C22544A-7EE6-4342-B048-85BDC9FD1C3A}</a:tableStyleId>
              </a:tblPr>
              <a:tblGrid>
                <a:gridCol w="2511137"/>
                <a:gridCol w="2568863"/>
                <a:gridCol w="2540000"/>
              </a:tblGrid>
              <a:tr h="1133071">
                <a:tc>
                  <a:txBody>
                    <a:bodyPr/>
                    <a:lstStyle/>
                    <a:p>
                      <a:r>
                        <a:rPr lang="en-US" sz="1600" b="1" i="0" u="none" strike="noStrike" kern="1200" baseline="0" dirty="0" smtClean="0">
                          <a:solidFill>
                            <a:schemeClr val="lt1"/>
                          </a:solidFill>
                          <a:latin typeface="+mn-lt"/>
                          <a:ea typeface="+mn-ea"/>
                          <a:cs typeface="+mn-cs"/>
                        </a:rPr>
                        <a:t>English/ Language Arts </a:t>
                      </a:r>
                      <a:r>
                        <a:rPr lang="en-US" sz="1600" b="0" i="0" u="none" strike="noStrike" kern="1200" baseline="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mn-lt"/>
                          <a:ea typeface="+mn-ea"/>
                          <a:cs typeface="+mn-cs"/>
                        </a:rPr>
                        <a:t>Mathematics </a:t>
                      </a:r>
                      <a:r>
                        <a:rPr lang="en-US" sz="1600" b="0" i="0" u="none" strike="noStrike" kern="1200" baseline="0" dirty="0" smtClean="0">
                          <a:solidFill>
                            <a:schemeClr val="lt1"/>
                          </a:solidFill>
                          <a:latin typeface="+mn-lt"/>
                          <a:ea typeface="+mn-ea"/>
                          <a:cs typeface="+mn-cs"/>
                        </a:rPr>
                        <a:t>	</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mn-lt"/>
                          <a:ea typeface="+mn-ea"/>
                          <a:cs typeface="+mn-cs"/>
                        </a:rPr>
                        <a:t>Science </a:t>
                      </a:r>
                      <a:r>
                        <a:rPr lang="en-US" sz="1600" b="0" i="0" u="none" strike="noStrike" kern="1200" baseline="0" dirty="0" smtClean="0">
                          <a:solidFill>
                            <a:schemeClr val="lt1"/>
                          </a:solidFill>
                          <a:latin typeface="+mn-lt"/>
                          <a:ea typeface="+mn-ea"/>
                          <a:cs typeface="+mn-cs"/>
                        </a:rPr>
                        <a:t>	</a:t>
                      </a:r>
                    </a:p>
                    <a:p>
                      <a:endParaRPr lang="en-US" sz="1600" dirty="0"/>
                    </a:p>
                  </a:txBody>
                  <a:tcPr/>
                </a:tc>
              </a:tr>
              <a:tr h="1076730">
                <a:tc>
                  <a:txBody>
                    <a:bodyPr/>
                    <a:lstStyle/>
                    <a:p>
                      <a:r>
                        <a:rPr lang="en-US" sz="1600" b="0" i="0" u="none" strike="noStrike" kern="1200" baseline="0" dirty="0" smtClean="0">
                          <a:solidFill>
                            <a:schemeClr val="dk1"/>
                          </a:solidFill>
                          <a:latin typeface="+mn-lt"/>
                          <a:ea typeface="+mn-ea"/>
                          <a:cs typeface="+mn-cs"/>
                        </a:rPr>
                        <a:t>Achievement </a:t>
                      </a:r>
                    </a:p>
                    <a:p>
                      <a:r>
                        <a:rPr lang="en-US" sz="1600" b="0" i="0" u="none" strike="noStrike" kern="1200" baseline="0" dirty="0" smtClean="0">
                          <a:solidFill>
                            <a:schemeClr val="dk1"/>
                          </a:solidFill>
                          <a:latin typeface="+mn-lt"/>
                          <a:ea typeface="+mn-ea"/>
                          <a:cs typeface="+mn-cs"/>
                        </a:rPr>
                        <a:t>(0% to 100%) </a:t>
                      </a:r>
                    </a:p>
                  </a:txBody>
                  <a:tcPr/>
                </a:tc>
                <a:tc>
                  <a:txBody>
                    <a:bodyPr/>
                    <a:lstStyle/>
                    <a:p>
                      <a:r>
                        <a:rPr lang="en-US" sz="1600" b="0" i="0" u="none" strike="noStrike" kern="1200" baseline="0" dirty="0" smtClean="0">
                          <a:solidFill>
                            <a:schemeClr val="dk1"/>
                          </a:solidFill>
                          <a:latin typeface="+mn-lt"/>
                          <a:ea typeface="+mn-ea"/>
                          <a:cs typeface="+mn-cs"/>
                        </a:rPr>
                        <a:t>Achievement </a:t>
                      </a:r>
                    </a:p>
                    <a:p>
                      <a:r>
                        <a:rPr lang="en-US" sz="1600" b="0" i="0" u="none" strike="noStrike" kern="1200" baseline="0" dirty="0" smtClean="0">
                          <a:solidFill>
                            <a:schemeClr val="dk1"/>
                          </a:solidFill>
                          <a:latin typeface="+mn-lt"/>
                          <a:ea typeface="+mn-ea"/>
                          <a:cs typeface="+mn-cs"/>
                        </a:rPr>
                        <a:t>(0% to 100%) 	</a:t>
                      </a:r>
                    </a:p>
                    <a:p>
                      <a:endParaRPr lang="en-US" sz="1600" dirty="0"/>
                    </a:p>
                  </a:txBody>
                  <a:tcPr/>
                </a:tc>
                <a:tc>
                  <a:txBody>
                    <a:bodyPr/>
                    <a:lstStyle/>
                    <a:p>
                      <a:r>
                        <a:rPr lang="en-US" sz="1600" b="0" i="0" u="none" strike="noStrike" kern="1200" baseline="0" dirty="0" smtClean="0">
                          <a:solidFill>
                            <a:schemeClr val="dk1"/>
                          </a:solidFill>
                          <a:latin typeface="+mn-lt"/>
                          <a:ea typeface="+mn-ea"/>
                          <a:cs typeface="+mn-cs"/>
                        </a:rPr>
                        <a:t>Achievement </a:t>
                      </a:r>
                    </a:p>
                    <a:p>
                      <a:r>
                        <a:rPr lang="en-US" sz="1600" b="0" i="0" u="none" strike="noStrike" kern="1200" baseline="0" dirty="0" smtClean="0">
                          <a:solidFill>
                            <a:schemeClr val="dk1"/>
                          </a:solidFill>
                          <a:latin typeface="+mn-lt"/>
                          <a:ea typeface="+mn-ea"/>
                          <a:cs typeface="+mn-cs"/>
                        </a:rPr>
                        <a:t>(0% to 100%) </a:t>
                      </a:r>
                    </a:p>
                  </a:txBody>
                  <a:tcPr/>
                </a:tc>
              </a:tr>
              <a:tr h="973920">
                <a:tc>
                  <a:txBody>
                    <a:bodyPr/>
                    <a:lstStyle/>
                    <a:p>
                      <a:r>
                        <a:rPr lang="en-US" sz="1600" b="0" i="0" u="none" strike="noStrike" kern="1200" baseline="0" dirty="0" smtClean="0">
                          <a:solidFill>
                            <a:schemeClr val="dk1"/>
                          </a:solidFill>
                          <a:latin typeface="+mn-lt"/>
                          <a:ea typeface="+mn-ea"/>
                          <a:cs typeface="+mn-cs"/>
                        </a:rPr>
                        <a:t>Learning Gains </a:t>
                      </a:r>
                    </a:p>
                    <a:p>
                      <a:r>
                        <a:rPr lang="en-US" sz="1600" b="0" i="0" u="none" strike="noStrike" kern="1200" baseline="0" dirty="0" smtClean="0">
                          <a:solidFill>
                            <a:schemeClr val="dk1"/>
                          </a:solidFill>
                          <a:latin typeface="+mn-lt"/>
                          <a:ea typeface="+mn-ea"/>
                          <a:cs typeface="+mn-cs"/>
                        </a:rPr>
                        <a:t>(0% to 100%) 	</a:t>
                      </a:r>
                    </a:p>
                    <a:p>
                      <a:endParaRPr lang="en-US" sz="1600" dirty="0"/>
                    </a:p>
                  </a:txBody>
                  <a:tcPr/>
                </a:tc>
                <a:tc>
                  <a:txBody>
                    <a:bodyPr/>
                    <a:lstStyle/>
                    <a:p>
                      <a:r>
                        <a:rPr lang="en-US" sz="1600" b="0" i="0" u="none" strike="noStrike" kern="1200" baseline="0" dirty="0" smtClean="0">
                          <a:solidFill>
                            <a:schemeClr val="dk1"/>
                          </a:solidFill>
                          <a:latin typeface="+mn-lt"/>
                          <a:ea typeface="+mn-ea"/>
                          <a:cs typeface="+mn-cs"/>
                        </a:rPr>
                        <a:t>Learning Gains </a:t>
                      </a:r>
                    </a:p>
                    <a:p>
                      <a:r>
                        <a:rPr lang="en-US" sz="1600" b="0" i="0" u="none" strike="noStrike" kern="1200" baseline="0" dirty="0" smtClean="0">
                          <a:solidFill>
                            <a:schemeClr val="dk1"/>
                          </a:solidFill>
                          <a:latin typeface="+mn-lt"/>
                          <a:ea typeface="+mn-ea"/>
                          <a:cs typeface="+mn-cs"/>
                        </a:rPr>
                        <a:t>(0% to 100%) 	</a:t>
                      </a:r>
                    </a:p>
                    <a:p>
                      <a:endParaRPr lang="en-US" sz="1600" dirty="0"/>
                    </a:p>
                  </a:txBody>
                  <a:tcPr/>
                </a:tc>
                <a:tc>
                  <a:txBody>
                    <a:bodyPr/>
                    <a:lstStyle/>
                    <a:p>
                      <a:endParaRPr lang="en-US" dirty="0"/>
                    </a:p>
                  </a:txBody>
                  <a:tcPr>
                    <a:solidFill>
                      <a:schemeClr val="bg1">
                        <a:lumMod val="75000"/>
                      </a:schemeClr>
                    </a:solidFill>
                  </a:tcPr>
                </a:tc>
              </a:tr>
              <a:tr h="1262489">
                <a:tc>
                  <a:txBody>
                    <a:bodyPr/>
                    <a:lstStyle/>
                    <a:p>
                      <a:r>
                        <a:rPr lang="en-US" sz="1600" b="0" i="0" u="none" strike="noStrike" kern="1200" baseline="0" dirty="0" smtClean="0">
                          <a:solidFill>
                            <a:schemeClr val="dk1"/>
                          </a:solidFill>
                          <a:latin typeface="+mn-lt"/>
                          <a:ea typeface="+mn-ea"/>
                          <a:cs typeface="+mn-cs"/>
                        </a:rPr>
                        <a:t>Learning Gains of the Low 25% </a:t>
                      </a:r>
                    </a:p>
                    <a:p>
                      <a:r>
                        <a:rPr lang="en-US" sz="1600" b="0" i="0" u="none" strike="noStrike" kern="1200" baseline="0" dirty="0" smtClean="0">
                          <a:solidFill>
                            <a:schemeClr val="dk1"/>
                          </a:solidFill>
                          <a:latin typeface="+mn-lt"/>
                          <a:ea typeface="+mn-ea"/>
                          <a:cs typeface="+mn-cs"/>
                        </a:rPr>
                        <a:t>(0% to 100%) 	</a:t>
                      </a:r>
                    </a:p>
                    <a:p>
                      <a:endParaRPr lang="en-US" sz="1600" dirty="0"/>
                    </a:p>
                  </a:txBody>
                  <a:tcPr/>
                </a:tc>
                <a:tc>
                  <a:txBody>
                    <a:bodyPr/>
                    <a:lstStyle/>
                    <a:p>
                      <a:r>
                        <a:rPr lang="en-US" sz="1600" b="0" i="0" u="none" strike="noStrike" kern="1200" baseline="0" dirty="0" smtClean="0">
                          <a:solidFill>
                            <a:schemeClr val="dk1"/>
                          </a:solidFill>
                          <a:latin typeface="+mn-lt"/>
                          <a:ea typeface="+mn-ea"/>
                          <a:cs typeface="+mn-cs"/>
                        </a:rPr>
                        <a:t>Learning Gains of the Low 25% </a:t>
                      </a:r>
                    </a:p>
                    <a:p>
                      <a:r>
                        <a:rPr lang="en-US" sz="1600" b="0" i="0" u="none" strike="noStrike" kern="1200" baseline="0" dirty="0" smtClean="0">
                          <a:solidFill>
                            <a:schemeClr val="dk1"/>
                          </a:solidFill>
                          <a:latin typeface="+mn-lt"/>
                          <a:ea typeface="+mn-ea"/>
                          <a:cs typeface="+mn-cs"/>
                        </a:rPr>
                        <a:t>(0% to 100%) 	</a:t>
                      </a:r>
                    </a:p>
                    <a:p>
                      <a:endParaRPr lang="en-US" sz="1600" dirty="0"/>
                    </a:p>
                  </a:txBody>
                  <a:tcPr/>
                </a:tc>
                <a:tc>
                  <a:txBody>
                    <a:bodyPr/>
                    <a:lstStyle/>
                    <a:p>
                      <a:endParaRPr lang="en-US" dirty="0"/>
                    </a:p>
                  </a:txBody>
                  <a:tcPr>
                    <a:solidFill>
                      <a:schemeClr val="bg1">
                        <a:lumMod val="75000"/>
                      </a:schemeClr>
                    </a:solidFill>
                  </a:tcPr>
                </a:tc>
              </a:tr>
            </a:tbl>
          </a:graphicData>
        </a:graphic>
      </p:graphicFrame>
    </p:spTree>
    <p:extLst>
      <p:ext uri="{BB962C8B-B14F-4D97-AF65-F5344CB8AC3E}">
        <p14:creationId xmlns:p14="http://schemas.microsoft.com/office/powerpoint/2010/main" val="3383846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Middle </a:t>
            </a:r>
            <a:r>
              <a:rPr lang="en-US" dirty="0"/>
              <a:t>School Grades </a:t>
            </a:r>
            <a:r>
              <a:rPr lang="en-US" dirty="0" smtClean="0"/>
              <a:t>Model</a:t>
            </a:r>
            <a:br>
              <a:rPr lang="en-US" dirty="0" smtClean="0"/>
            </a:br>
            <a:r>
              <a:rPr lang="en-US" sz="3100" dirty="0" smtClean="0"/>
              <a:t>(900 </a:t>
            </a:r>
            <a:r>
              <a:rPr lang="en-US" sz="3100" dirty="0"/>
              <a:t>points) </a:t>
            </a:r>
            <a:r>
              <a:rPr lang="en-US" sz="3100" dirty="0" smtClean="0"/>
              <a:t> </a:t>
            </a:r>
            <a:endParaRPr lang="en-US" sz="3100" dirty="0"/>
          </a:p>
        </p:txBody>
      </p:sp>
      <p:sp>
        <p:nvSpPr>
          <p:cNvPr id="3" name="Content Placeholder 2"/>
          <p:cNvSpPr>
            <a:spLocks noGrp="1"/>
          </p:cNvSpPr>
          <p:nvPr>
            <p:ph idx="1"/>
          </p:nvPr>
        </p:nvSpPr>
        <p:spPr>
          <a:xfrm>
            <a:off x="381000" y="1600200"/>
            <a:ext cx="8229600" cy="5105400"/>
          </a:xfrm>
        </p:spPr>
        <p:txBody>
          <a:bodyPr/>
          <a:lstStyle/>
          <a:p>
            <a:r>
              <a:rPr lang="en-US" sz="1600" dirty="0" smtClean="0"/>
              <a:t>The </a:t>
            </a:r>
            <a:r>
              <a:rPr lang="en-US" sz="1600" dirty="0"/>
              <a:t>school grade is based on the percentage of total points earned </a:t>
            </a:r>
          </a:p>
          <a:p>
            <a:r>
              <a:rPr lang="en-US" sz="1600" dirty="0" smtClean="0"/>
              <a:t>Provisions </a:t>
            </a:r>
            <a:r>
              <a:rPr lang="en-US" sz="1600" dirty="0"/>
              <a:t>that may raise or lower a school’s grade beyond what the percentage of points would indicate are eliminated (no additional requirements; no additional weights/bonus; no automatic adjustments) </a:t>
            </a:r>
          </a:p>
          <a:p>
            <a:r>
              <a:rPr lang="en-US" sz="1600" dirty="0" smtClean="0"/>
              <a:t>Writing </a:t>
            </a:r>
            <a:r>
              <a:rPr lang="en-US" sz="1600" dirty="0"/>
              <a:t>is included within the English/Language Arts components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8721137"/>
              </p:ext>
            </p:extLst>
          </p:nvPr>
        </p:nvGraphicFramePr>
        <p:xfrm>
          <a:off x="381000" y="1981200"/>
          <a:ext cx="8305800" cy="3824217"/>
        </p:xfrm>
        <a:graphic>
          <a:graphicData uri="http://schemas.openxmlformats.org/drawingml/2006/table">
            <a:tbl>
              <a:tblPr firstRow="1" bandRow="1">
                <a:tableStyleId>{5C22544A-7EE6-4342-B048-85BDC9FD1C3A}</a:tableStyleId>
              </a:tblPr>
              <a:tblGrid>
                <a:gridCol w="1838269"/>
                <a:gridCol w="1663196"/>
                <a:gridCol w="1465729"/>
                <a:gridCol w="1433606"/>
                <a:gridCol w="1905000"/>
              </a:tblGrid>
              <a:tr h="621362">
                <a:tc>
                  <a:txBody>
                    <a:bodyPr/>
                    <a:lstStyle/>
                    <a:p>
                      <a:r>
                        <a:rPr lang="en-US" sz="1600" b="1" i="0" u="none" strike="noStrike" kern="1200" baseline="0" dirty="0" smtClean="0">
                          <a:solidFill>
                            <a:schemeClr val="lt1"/>
                          </a:solidFill>
                          <a:latin typeface="+mn-lt"/>
                          <a:ea typeface="+mn-ea"/>
                          <a:cs typeface="+mn-cs"/>
                        </a:rPr>
                        <a:t>English/ Language Arts </a:t>
                      </a:r>
                      <a:r>
                        <a:rPr lang="en-US" sz="1600" b="0" i="0" u="none" strike="noStrike" kern="1200" baseline="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mn-lt"/>
                          <a:ea typeface="+mn-ea"/>
                          <a:cs typeface="+mn-cs"/>
                        </a:rPr>
                        <a:t>Mathematics </a:t>
                      </a:r>
                      <a:r>
                        <a:rPr lang="en-US" sz="1600" b="0" i="0" u="none" strike="noStrike" kern="1200" baseline="0" dirty="0" smtClean="0">
                          <a:solidFill>
                            <a:schemeClr val="lt1"/>
                          </a:solidFill>
                          <a:latin typeface="+mn-lt"/>
                          <a:ea typeface="+mn-ea"/>
                          <a:cs typeface="+mn-cs"/>
                        </a:rPr>
                        <a:t>	</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mn-lt"/>
                          <a:ea typeface="+mn-ea"/>
                          <a:cs typeface="+mn-cs"/>
                        </a:rPr>
                        <a:t>Science </a:t>
                      </a:r>
                      <a:r>
                        <a:rPr lang="en-US" sz="1600" b="0" i="0" u="none" strike="noStrike" kern="1200" baseline="0" dirty="0" smtClean="0">
                          <a:solidFill>
                            <a:schemeClr val="lt1"/>
                          </a:solidFill>
                          <a:latin typeface="+mn-lt"/>
                          <a:ea typeface="+mn-ea"/>
                          <a:cs typeface="+mn-cs"/>
                        </a:rPr>
                        <a:t>	</a:t>
                      </a:r>
                    </a:p>
                    <a:p>
                      <a:endParaRPr lang="en-US" sz="1600" dirty="0"/>
                    </a:p>
                  </a:txBody>
                  <a:tcPr/>
                </a:tc>
                <a:tc>
                  <a:txBody>
                    <a:bodyPr/>
                    <a:lstStyle/>
                    <a:p>
                      <a:r>
                        <a:rPr lang="en-US" sz="1600" dirty="0" smtClean="0"/>
                        <a:t>Social</a:t>
                      </a:r>
                      <a:r>
                        <a:rPr lang="en-US" sz="1600" baseline="0" dirty="0" smtClean="0"/>
                        <a:t> Studies</a:t>
                      </a:r>
                    </a:p>
                    <a:p>
                      <a:r>
                        <a:rPr lang="en-US" sz="1600" baseline="0" dirty="0" smtClean="0"/>
                        <a:t>(Civics EOC)</a:t>
                      </a:r>
                      <a:endParaRPr lang="en-US" sz="1600" dirty="0"/>
                    </a:p>
                  </a:txBody>
                  <a:tcPr/>
                </a:tc>
                <a:tc>
                  <a:txBody>
                    <a:bodyPr/>
                    <a:lstStyle/>
                    <a:p>
                      <a:r>
                        <a:rPr lang="en-US" sz="1600" dirty="0" smtClean="0"/>
                        <a:t>Acceleration Success</a:t>
                      </a:r>
                      <a:endParaRPr lang="en-US" sz="1600" dirty="0"/>
                    </a:p>
                  </a:txBody>
                  <a:tcPr/>
                </a:tc>
              </a:tr>
              <a:tr h="853440">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txBody>
                  <a:tcPr/>
                </a:tc>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txBody>
                  <a:tcPr/>
                </a:tc>
                <a:tc>
                  <a:txBody>
                    <a:bodyPr/>
                    <a:lstStyle/>
                    <a:p>
                      <a:r>
                        <a:rPr lang="en-US" sz="1050" b="0" i="0" u="none" strike="noStrike" kern="1200" baseline="0" dirty="0" smtClean="0">
                          <a:solidFill>
                            <a:schemeClr val="dk1"/>
                          </a:solidFill>
                          <a:latin typeface="+mn-lt"/>
                          <a:ea typeface="+mn-ea"/>
                          <a:cs typeface="+mn-cs"/>
                        </a:rPr>
                        <a:t>Achievement </a:t>
                      </a:r>
                    </a:p>
                    <a:p>
                      <a:r>
                        <a:rPr lang="en-US" sz="1050" b="0" i="0" u="none" strike="noStrike" kern="1200" baseline="0" dirty="0" smtClean="0">
                          <a:solidFill>
                            <a:schemeClr val="dk1"/>
                          </a:solidFill>
                          <a:latin typeface="+mn-lt"/>
                          <a:ea typeface="+mn-ea"/>
                          <a:cs typeface="+mn-cs"/>
                        </a:rPr>
                        <a:t>(0% to 100%) </a:t>
                      </a:r>
                    </a:p>
                    <a:p>
                      <a:endParaRPr lang="en-US" sz="1050" b="0" i="0" u="none" strike="noStrike" kern="1200" baseline="0" dirty="0" smtClean="0">
                        <a:solidFill>
                          <a:schemeClr val="dk1"/>
                        </a:solidFill>
                        <a:latin typeface="+mn-lt"/>
                        <a:ea typeface="+mn-ea"/>
                        <a:cs typeface="+mn-cs"/>
                      </a:endParaRPr>
                    </a:p>
                  </a:txBody>
                  <a:tcPr/>
                </a:tc>
                <a:tc>
                  <a:txBody>
                    <a:bodyPr/>
                    <a:lstStyle/>
                    <a:p>
                      <a:r>
                        <a:rPr lang="en-US" sz="1050" b="0" i="0" u="none" strike="noStrike" kern="1200" baseline="0" dirty="0" smtClean="0">
                          <a:solidFill>
                            <a:schemeClr val="dk1"/>
                          </a:solidFill>
                          <a:latin typeface="+mn-lt"/>
                          <a:ea typeface="+mn-ea"/>
                          <a:cs typeface="+mn-cs"/>
                        </a:rPr>
                        <a:t>Percentage who pass H.S. EOCs &amp; industry certifications </a:t>
                      </a:r>
                    </a:p>
                    <a:p>
                      <a:r>
                        <a:rPr lang="en-US" sz="1050" b="0" i="0" u="none" strike="noStrike" kern="1200" baseline="0" dirty="0" smtClean="0">
                          <a:solidFill>
                            <a:schemeClr val="dk1"/>
                          </a:solidFill>
                          <a:latin typeface="+mn-lt"/>
                          <a:ea typeface="+mn-ea"/>
                          <a:cs typeface="+mn-cs"/>
                        </a:rPr>
                        <a:t>(0% to 100%) </a:t>
                      </a:r>
                      <a:endParaRPr lang="en-US" sz="1050" b="0" dirty="0" smtClean="0">
                        <a:latin typeface="+mn-lt"/>
                      </a:endParaRPr>
                    </a:p>
                    <a:p>
                      <a:r>
                        <a:rPr lang="en-US" sz="1050" b="0" i="0" u="none" strike="noStrike" kern="1200" baseline="0" dirty="0" smtClean="0">
                          <a:solidFill>
                            <a:schemeClr val="dk1"/>
                          </a:solidFill>
                          <a:latin typeface="+mn-lt"/>
                          <a:ea typeface="+mn-ea"/>
                          <a:cs typeface="+mn-cs"/>
                        </a:rPr>
                        <a:t>	</a:t>
                      </a:r>
                    </a:p>
                    <a:p>
                      <a:endParaRPr lang="en-US" sz="1050" b="0" i="0" u="none" strike="noStrike" kern="1200" baseline="0" dirty="0" smtClean="0">
                        <a:solidFill>
                          <a:schemeClr val="dk1"/>
                        </a:solidFill>
                        <a:latin typeface="+mn-lt"/>
                        <a:ea typeface="+mn-ea"/>
                        <a:cs typeface="+mn-cs"/>
                      </a:endParaRPr>
                    </a:p>
                  </a:txBody>
                  <a:tcPr/>
                </a:tc>
              </a:tr>
              <a:tr h="716280">
                <a:tc>
                  <a:txBody>
                    <a:bodyPr/>
                    <a:lstStyle/>
                    <a:p>
                      <a:r>
                        <a:rPr lang="en-US" sz="1050" b="0" i="0" u="none" strike="noStrike" kern="1200" baseline="0" dirty="0" smtClean="0">
                          <a:solidFill>
                            <a:schemeClr val="dk1"/>
                          </a:solidFill>
                          <a:latin typeface="+mn-lt"/>
                          <a:ea typeface="+mn-ea"/>
                          <a:cs typeface="+mn-cs"/>
                        </a:rPr>
                        <a:t>Learning Gains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r>
                        <a:rPr lang="en-US" sz="1050" b="0" i="0" u="none" strike="noStrike" kern="1200" baseline="0" dirty="0" smtClean="0">
                          <a:solidFill>
                            <a:schemeClr val="dk1"/>
                          </a:solidFill>
                          <a:latin typeface="+mn-lt"/>
                          <a:ea typeface="+mn-ea"/>
                          <a:cs typeface="+mn-cs"/>
                        </a:rPr>
                        <a:t>Learning Gains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r>
              <a:tr h="989577">
                <a:tc>
                  <a:txBody>
                    <a:bodyPr/>
                    <a:lstStyle/>
                    <a:p>
                      <a:r>
                        <a:rPr lang="en-US" sz="1050" b="0" i="0" u="none" strike="noStrike" kern="1200" baseline="0" dirty="0" smtClean="0">
                          <a:solidFill>
                            <a:schemeClr val="dk1"/>
                          </a:solidFill>
                          <a:latin typeface="+mn-lt"/>
                          <a:ea typeface="+mn-ea"/>
                          <a:cs typeface="+mn-cs"/>
                        </a:rPr>
                        <a:t>Learning Gains of the Low 25%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r>
                        <a:rPr lang="en-US" sz="1050" b="0" i="0" u="none" strike="noStrike" kern="1200" baseline="0" dirty="0" smtClean="0">
                          <a:solidFill>
                            <a:schemeClr val="dk1"/>
                          </a:solidFill>
                          <a:latin typeface="+mn-lt"/>
                          <a:ea typeface="+mn-ea"/>
                          <a:cs typeface="+mn-cs"/>
                        </a:rPr>
                        <a:t>Learning Gains of the Low 25% </a:t>
                      </a:r>
                    </a:p>
                    <a:p>
                      <a:r>
                        <a:rPr lang="en-US" sz="1050" b="0" i="0" u="none" strike="noStrike" kern="1200" baseline="0" dirty="0" smtClean="0">
                          <a:solidFill>
                            <a:schemeClr val="dk1"/>
                          </a:solidFill>
                          <a:latin typeface="+mn-lt"/>
                          <a:ea typeface="+mn-ea"/>
                          <a:cs typeface="+mn-cs"/>
                        </a:rPr>
                        <a:t>(0% to 100%) 	</a:t>
                      </a:r>
                    </a:p>
                    <a:p>
                      <a:endParaRPr lang="en-US" sz="1050" dirty="0">
                        <a:latin typeface="+mn-lt"/>
                      </a:endParaRPr>
                    </a:p>
                  </a:txBody>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c>
                  <a:txBody>
                    <a:bodyPr/>
                    <a:lstStyle/>
                    <a:p>
                      <a:endParaRPr lang="en-US" sz="1050" dirty="0">
                        <a:latin typeface="+mn-lt"/>
                      </a:endParaRPr>
                    </a:p>
                  </a:txBody>
                  <a:tcPr>
                    <a:solidFill>
                      <a:schemeClr val="bg1">
                        <a:lumMod val="75000"/>
                      </a:schemeClr>
                    </a:solidFill>
                  </a:tcPr>
                </a:tc>
              </a:tr>
            </a:tbl>
          </a:graphicData>
        </a:graphic>
      </p:graphicFrame>
    </p:spTree>
    <p:extLst>
      <p:ext uri="{BB962C8B-B14F-4D97-AF65-F5344CB8AC3E}">
        <p14:creationId xmlns:p14="http://schemas.microsoft.com/office/powerpoint/2010/main" val="92561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Grades Acceleration – Possible Denominators	</a:t>
            </a:r>
            <a:endParaRPr lang="en-US" dirty="0"/>
          </a:p>
        </p:txBody>
      </p:sp>
      <p:sp>
        <p:nvSpPr>
          <p:cNvPr id="3" name="Content Placeholder 2"/>
          <p:cNvSpPr>
            <a:spLocks noGrp="1"/>
          </p:cNvSpPr>
          <p:nvPr>
            <p:ph idx="1"/>
          </p:nvPr>
        </p:nvSpPr>
        <p:spPr>
          <a:xfrm>
            <a:off x="685800" y="1905000"/>
            <a:ext cx="7620000" cy="4648200"/>
          </a:xfrm>
        </p:spPr>
        <p:txBody>
          <a:bodyPr>
            <a:normAutofit/>
          </a:bodyPr>
          <a:lstStyle/>
          <a:p>
            <a:pPr marL="0" indent="0">
              <a:buNone/>
            </a:pPr>
            <a:r>
              <a:rPr lang="en-US" sz="2000" dirty="0" smtClean="0"/>
              <a:t>Currently:</a:t>
            </a:r>
          </a:p>
          <a:p>
            <a:pPr marL="0" indent="0">
              <a:buNone/>
            </a:pPr>
            <a:r>
              <a:rPr lang="en-US" sz="2000" dirty="0"/>
              <a:t>	</a:t>
            </a:r>
            <a:r>
              <a:rPr lang="en-US" sz="2000" dirty="0" smtClean="0"/>
              <a:t> Grade 8 students who scored level 3 or higher on the grade 7 FCAT Mathematics assessment plus students who qualify for denominator</a:t>
            </a:r>
          </a:p>
          <a:p>
            <a:pPr marL="0" indent="0">
              <a:buNone/>
            </a:pPr>
            <a:endParaRPr lang="en-US" sz="2000" dirty="0" smtClean="0"/>
          </a:p>
          <a:p>
            <a:pPr marL="0" indent="0">
              <a:buNone/>
            </a:pPr>
            <a:r>
              <a:rPr lang="en-US" sz="2000" dirty="0" smtClean="0"/>
              <a:t>Options:</a:t>
            </a:r>
          </a:p>
          <a:p>
            <a:pPr lvl="1"/>
            <a:r>
              <a:rPr lang="en-US" sz="2000" dirty="0"/>
              <a:t>Over time - look at success throughout  enrollment in school</a:t>
            </a:r>
          </a:p>
          <a:p>
            <a:pPr lvl="2">
              <a:buFont typeface="Arial" panose="020B0604020202020204" pitchFamily="34" charset="0"/>
              <a:buChar char="•"/>
            </a:pPr>
            <a:r>
              <a:rPr lang="en-US" sz="2000" dirty="0"/>
              <a:t> </a:t>
            </a:r>
            <a:r>
              <a:rPr lang="en-US" sz="2000" dirty="0" smtClean="0"/>
              <a:t>Grade 8 students</a:t>
            </a:r>
            <a:endParaRPr lang="en-US" sz="2000" dirty="0"/>
          </a:p>
          <a:p>
            <a:pPr marL="0" indent="0">
              <a:buNone/>
            </a:pPr>
            <a:r>
              <a:rPr lang="en-US" sz="2000" dirty="0"/>
              <a:t>	</a:t>
            </a:r>
          </a:p>
          <a:p>
            <a:pPr marL="0" indent="0">
              <a:buNone/>
            </a:pPr>
            <a:endParaRPr lang="en-US" sz="2400" dirty="0" smtClean="0"/>
          </a:p>
        </p:txBody>
      </p:sp>
    </p:spTree>
    <p:extLst>
      <p:ext uri="{BB962C8B-B14F-4D97-AF65-F5344CB8AC3E}">
        <p14:creationId xmlns:p14="http://schemas.microsoft.com/office/powerpoint/2010/main" val="4264937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2754</TotalTime>
  <Words>1683</Words>
  <Application>Microsoft Office PowerPoint</Application>
  <PresentationFormat>On-screen Show (4:3)</PresentationFormat>
  <Paragraphs>257</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Autumn</vt:lpstr>
      <vt:lpstr>October Principal Meeting  Proposed Framework for the  School Grading System  for 2014-15 and Beyond</vt:lpstr>
      <vt:lpstr>Senate Bill 1642–Education Accountability Revisions </vt:lpstr>
      <vt:lpstr>Senate Bill 1642–Education Accountability Revisions  </vt:lpstr>
      <vt:lpstr>Senate Bill 1642–Education Accountability Revisions  </vt:lpstr>
      <vt:lpstr>School Grading Rules (all levels)</vt:lpstr>
      <vt:lpstr>School Grading Rules (all levels)</vt:lpstr>
      <vt:lpstr>Elementary School Grades Model (700 points) </vt:lpstr>
      <vt:lpstr>Middle School Grades Model (900 points)  </vt:lpstr>
      <vt:lpstr>Middle Grades Acceleration – Possible Denominators </vt:lpstr>
      <vt:lpstr>Senior High School Grades Model (1000 points) </vt:lpstr>
      <vt:lpstr>Senior High Acceleration – Possible Denominators </vt:lpstr>
      <vt:lpstr>Senate Bill 1642–Education Accountability  Transition Year </vt:lpstr>
      <vt:lpstr>Senate Bill 1642–Education Accountability Transition Year </vt:lpstr>
      <vt:lpstr>Implementation Schedule</vt:lpstr>
      <vt:lpstr>District-Designated End-of-Course Assessments (DDEOC)</vt:lpstr>
      <vt:lpstr>DDEOCs</vt:lpstr>
      <vt:lpstr>Existing Sources of Items/Assessments</vt:lpstr>
      <vt:lpstr>Status of Courses - Grades K-12</vt:lpstr>
      <vt:lpstr>PowerPoint Presentation</vt:lpstr>
      <vt:lpstr>PowerPoint Presentation</vt:lpstr>
      <vt:lpstr>PowerPoint Presentation</vt:lpstr>
      <vt:lpstr>PowerPoint Presentation</vt:lpstr>
    </vt:vector>
  </TitlesOfParts>
  <Company>M-DCPS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Feild, Gisela F.</dc:creator>
  <cp:lastModifiedBy>Feild, Gisela F.</cp:lastModifiedBy>
  <cp:revision>46</cp:revision>
  <cp:lastPrinted>2014-10-02T16:47:16Z</cp:lastPrinted>
  <dcterms:created xsi:type="dcterms:W3CDTF">2014-06-18T15:03:50Z</dcterms:created>
  <dcterms:modified xsi:type="dcterms:W3CDTF">2014-10-03T11:25:43Z</dcterms:modified>
</cp:coreProperties>
</file>